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267" r:id="rId2"/>
    <p:sldId id="343" r:id="rId3"/>
    <p:sldId id="4092" r:id="rId4"/>
    <p:sldId id="346" r:id="rId5"/>
    <p:sldId id="4169" r:id="rId6"/>
    <p:sldId id="4147" r:id="rId7"/>
    <p:sldId id="309" r:id="rId8"/>
    <p:sldId id="359" r:id="rId9"/>
    <p:sldId id="4159" r:id="rId10"/>
    <p:sldId id="4298" r:id="rId11"/>
    <p:sldId id="4164" r:id="rId12"/>
    <p:sldId id="4299" r:id="rId13"/>
    <p:sldId id="4300" r:id="rId14"/>
    <p:sldId id="4301" r:id="rId15"/>
    <p:sldId id="4302" r:id="rId16"/>
    <p:sldId id="4303" r:id="rId17"/>
    <p:sldId id="4304" r:id="rId18"/>
    <p:sldId id="4305" r:id="rId19"/>
    <p:sldId id="4306" r:id="rId20"/>
    <p:sldId id="4307" r:id="rId21"/>
    <p:sldId id="4308" r:id="rId22"/>
    <p:sldId id="4309" r:id="rId23"/>
    <p:sldId id="4310" r:id="rId24"/>
    <p:sldId id="4311" r:id="rId25"/>
    <p:sldId id="4313" r:id="rId26"/>
    <p:sldId id="4312" r:id="rId27"/>
    <p:sldId id="4314" r:id="rId28"/>
    <p:sldId id="4315" r:id="rId29"/>
    <p:sldId id="4316" r:id="rId30"/>
    <p:sldId id="4317" r:id="rId31"/>
    <p:sldId id="4323" r:id="rId32"/>
    <p:sldId id="4318" r:id="rId33"/>
    <p:sldId id="4319" r:id="rId34"/>
    <p:sldId id="4320" r:id="rId35"/>
    <p:sldId id="4321" r:id="rId36"/>
    <p:sldId id="4322" r:id="rId37"/>
    <p:sldId id="291" r:id="rId38"/>
    <p:sldId id="285" r:id="rId39"/>
    <p:sldId id="286" r:id="rId40"/>
    <p:sldId id="287" r:id="rId41"/>
    <p:sldId id="288" r:id="rId42"/>
    <p:sldId id="289" r:id="rId43"/>
    <p:sldId id="290" r:id="rId44"/>
    <p:sldId id="4190" r:id="rId45"/>
  </p:sldIdLst>
  <p:sldSz cx="9906000" cy="6858000" type="A4"/>
  <p:notesSz cx="6858000" cy="9144000"/>
  <p:embeddedFontLst>
    <p:embeddedFont>
      <p:font typeface="Amine_mod" panose="020B0604020202020204" charset="-78"/>
      <p:bold r:id="rId47"/>
    </p:embeddedFont>
    <p:embeddedFont>
      <p:font typeface="Calibri" panose="020F0502020204030204" pitchFamily="34" charset="0"/>
      <p:regular r:id="rId48"/>
      <p:bold r:id="rId49"/>
    </p:embeddedFont>
    <p:embeddedFont>
      <p:font typeface="Century Gothic" panose="020B0502020202020204" pitchFamily="34" charset="0"/>
      <p:regular r:id="rId50"/>
      <p:bold r:id="rId51"/>
      <p:italic r:id="rId52"/>
      <p:boldItalic r:id="rId53"/>
    </p:embeddedFont>
    <p:embeddedFont>
      <p:font typeface="Impact" panose="020B0806030902050204" pitchFamily="34" charset="0"/>
      <p:regular r:id="rId54"/>
    </p:embeddedFont>
    <p:embeddedFont>
      <p:font typeface="Nunito Light" pitchFamily="2" charset="0"/>
      <p:regular r:id="rId55"/>
      <p:italic r:id="rId56"/>
    </p:embeddedFont>
    <p:embeddedFont>
      <p:font typeface="PT Sans" panose="020B0503020203020204" pitchFamily="34" charset="0"/>
      <p:regular r:id="rId57"/>
      <p:bold r:id="rId58"/>
      <p:italic r:id="rId59"/>
      <p:boldItalic r:id="rId60"/>
    </p:embeddedFont>
    <p:embeddedFont>
      <p:font typeface="Sakkal Majalla" panose="02000000000000000000" pitchFamily="2" charset="-78"/>
      <p:regular r:id="rId61"/>
      <p:bold r:id="rId62"/>
    </p:embeddedFont>
  </p:embeddedFontLst>
  <p:defaultTextStyle>
    <a:defPPr>
      <a:defRPr lang="en-US"/>
    </a:defPPr>
    <a:lvl1pPr marL="0" algn="l" defTabSz="745053" rtl="0" eaLnBrk="1" latinLnBrk="0" hangingPunct="1">
      <a:defRPr sz="1467" kern="1200">
        <a:solidFill>
          <a:schemeClr val="tx1"/>
        </a:solidFill>
        <a:latin typeface="+mn-lt"/>
        <a:ea typeface="+mn-ea"/>
        <a:cs typeface="+mn-cs"/>
      </a:defRPr>
    </a:lvl1pPr>
    <a:lvl2pPr marL="372527" algn="l" defTabSz="745053" rtl="0" eaLnBrk="1" latinLnBrk="0" hangingPunct="1">
      <a:defRPr sz="1467" kern="1200">
        <a:solidFill>
          <a:schemeClr val="tx1"/>
        </a:solidFill>
        <a:latin typeface="+mn-lt"/>
        <a:ea typeface="+mn-ea"/>
        <a:cs typeface="+mn-cs"/>
      </a:defRPr>
    </a:lvl2pPr>
    <a:lvl3pPr marL="745053" algn="l" defTabSz="745053" rtl="0" eaLnBrk="1" latinLnBrk="0" hangingPunct="1">
      <a:defRPr sz="1467" kern="1200">
        <a:solidFill>
          <a:schemeClr val="tx1"/>
        </a:solidFill>
        <a:latin typeface="+mn-lt"/>
        <a:ea typeface="+mn-ea"/>
        <a:cs typeface="+mn-cs"/>
      </a:defRPr>
    </a:lvl3pPr>
    <a:lvl4pPr marL="1117580" algn="l" defTabSz="745053" rtl="0" eaLnBrk="1" latinLnBrk="0" hangingPunct="1">
      <a:defRPr sz="1467" kern="1200">
        <a:solidFill>
          <a:schemeClr val="tx1"/>
        </a:solidFill>
        <a:latin typeface="+mn-lt"/>
        <a:ea typeface="+mn-ea"/>
        <a:cs typeface="+mn-cs"/>
      </a:defRPr>
    </a:lvl4pPr>
    <a:lvl5pPr marL="1490106" algn="l" defTabSz="745053" rtl="0" eaLnBrk="1" latinLnBrk="0" hangingPunct="1">
      <a:defRPr sz="1467" kern="1200">
        <a:solidFill>
          <a:schemeClr val="tx1"/>
        </a:solidFill>
        <a:latin typeface="+mn-lt"/>
        <a:ea typeface="+mn-ea"/>
        <a:cs typeface="+mn-cs"/>
      </a:defRPr>
    </a:lvl5pPr>
    <a:lvl6pPr marL="1862633" algn="l" defTabSz="745053" rtl="0" eaLnBrk="1" latinLnBrk="0" hangingPunct="1">
      <a:defRPr sz="1467" kern="1200">
        <a:solidFill>
          <a:schemeClr val="tx1"/>
        </a:solidFill>
        <a:latin typeface="+mn-lt"/>
        <a:ea typeface="+mn-ea"/>
        <a:cs typeface="+mn-cs"/>
      </a:defRPr>
    </a:lvl6pPr>
    <a:lvl7pPr marL="2235159" algn="l" defTabSz="745053" rtl="0" eaLnBrk="1" latinLnBrk="0" hangingPunct="1">
      <a:defRPr sz="1467" kern="1200">
        <a:solidFill>
          <a:schemeClr val="tx1"/>
        </a:solidFill>
        <a:latin typeface="+mn-lt"/>
        <a:ea typeface="+mn-ea"/>
        <a:cs typeface="+mn-cs"/>
      </a:defRPr>
    </a:lvl7pPr>
    <a:lvl8pPr marL="2607686" algn="l" defTabSz="745053" rtl="0" eaLnBrk="1" latinLnBrk="0" hangingPunct="1">
      <a:defRPr sz="1467" kern="1200">
        <a:solidFill>
          <a:schemeClr val="tx1"/>
        </a:solidFill>
        <a:latin typeface="+mn-lt"/>
        <a:ea typeface="+mn-ea"/>
        <a:cs typeface="+mn-cs"/>
      </a:defRPr>
    </a:lvl8pPr>
    <a:lvl9pPr marL="2980212" algn="l" defTabSz="745053" rtl="0" eaLnBrk="1" latinLnBrk="0" hangingPunct="1">
      <a:defRPr sz="146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0" userDrawn="1">
          <p15:clr>
            <a:srgbClr val="A4A3A4"/>
          </p15:clr>
        </p15:guide>
        <p15:guide id="2" pos="277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4" d="100"/>
          <a:sy n="64" d="100"/>
        </p:scale>
        <p:origin x="1410" y="222"/>
      </p:cViewPr>
      <p:guideLst>
        <p:guide orient="horz" pos="1440"/>
        <p:guide pos="277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9D44DEA-C74C-4BE3-8134-EBC37B9FD287}" type="datetimeFigureOut">
              <a:rPr lang="ar-SA" smtClean="0"/>
              <a:t>03/04/45</a:t>
            </a:fld>
            <a:endParaRPr lang="ar-SA"/>
          </a:p>
        </p:txBody>
      </p:sp>
      <p:sp>
        <p:nvSpPr>
          <p:cNvPr id="4" name="عنصر نائب لصورة الشريحة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B2488F3-8977-4D72-ADB0-E5FA9082B4BF}" type="slidenum">
              <a:rPr lang="ar-SA" smtClean="0"/>
              <a:t>‹#›</a:t>
            </a:fld>
            <a:endParaRPr lang="ar-SA"/>
          </a:p>
        </p:txBody>
      </p:sp>
    </p:spTree>
    <p:extLst>
      <p:ext uri="{BB962C8B-B14F-4D97-AF65-F5344CB8AC3E}">
        <p14:creationId xmlns:p14="http://schemas.microsoft.com/office/powerpoint/2010/main" val="203503971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2649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1745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5"/>
          </p:nvPr>
        </p:nvSpPr>
        <p:spPr/>
        <p:txBody>
          <a:bodyPr/>
          <a:lstStyle/>
          <a:p>
            <a:fld id="{FA4A4E06-AF2C-6648-8CBF-A729903E730E}" type="slidenum">
              <a:rPr lang="ar-SA" smtClean="0"/>
              <a:t>42</a:t>
            </a:fld>
            <a:endParaRPr lang="ar-SA"/>
          </a:p>
        </p:txBody>
      </p:sp>
    </p:spTree>
    <p:extLst>
      <p:ext uri="{BB962C8B-B14F-4D97-AF65-F5344CB8AC3E}">
        <p14:creationId xmlns:p14="http://schemas.microsoft.com/office/powerpoint/2010/main" val="4188890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60400" y="1420283"/>
            <a:ext cx="7484533" cy="980017"/>
          </a:xfrm>
        </p:spPr>
        <p:txBody>
          <a:bodyPr/>
          <a:lstStyle/>
          <a:p>
            <a:r>
              <a:rPr lang="en-US"/>
              <a:t>Click to edit Master title style</a:t>
            </a:r>
          </a:p>
        </p:txBody>
      </p:sp>
      <p:sp>
        <p:nvSpPr>
          <p:cNvPr id="3" name="Subtitle 2"/>
          <p:cNvSpPr>
            <a:spLocks noGrp="1"/>
          </p:cNvSpPr>
          <p:nvPr>
            <p:ph type="subTitle" idx="1"/>
          </p:nvPr>
        </p:nvSpPr>
        <p:spPr>
          <a:xfrm>
            <a:off x="1320800" y="2590800"/>
            <a:ext cx="6163733"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5561" y="2937934"/>
            <a:ext cx="7484533"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695561" y="1937809"/>
            <a:ext cx="7484533"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0267" y="1066800"/>
            <a:ext cx="3889022"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76045" y="1066800"/>
            <a:ext cx="3889022"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40267" y="1023409"/>
            <a:ext cx="3890551"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440267" y="1449917"/>
            <a:ext cx="3890551"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472987" y="1023409"/>
            <a:ext cx="3892080"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4472987" y="1449917"/>
            <a:ext cx="3892080"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0267" y="182033"/>
            <a:ext cx="2896894"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3442641" y="182034"/>
            <a:ext cx="4922426"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40267" y="956734"/>
            <a:ext cx="2896894"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25907" y="3200400"/>
            <a:ext cx="52832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725907" y="408517"/>
            <a:ext cx="52832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725907" y="3578225"/>
            <a:ext cx="52832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83867" y="183092"/>
            <a:ext cx="19812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40267" y="183092"/>
            <a:ext cx="5796844"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sp>
        <p:nvSpPr>
          <p:cNvPr id="2" name="Picture Placeholder 70">
            <a:extLst>
              <a:ext uri="{FF2B5EF4-FFF2-40B4-BE49-F238E27FC236}">
                <a16:creationId xmlns:a16="http://schemas.microsoft.com/office/drawing/2014/main" id="{14E24208-9862-7F91-793A-EF89BB41D19E}"/>
              </a:ext>
            </a:extLst>
          </p:cNvPr>
          <p:cNvSpPr>
            <a:spLocks noGrp="1"/>
          </p:cNvSpPr>
          <p:nvPr>
            <p:ph type="pic" sz="quarter" idx="19"/>
          </p:nvPr>
        </p:nvSpPr>
        <p:spPr>
          <a:xfrm>
            <a:off x="-229652" y="2596059"/>
            <a:ext cx="5954179" cy="5252542"/>
          </a:xfrm>
          <a:custGeom>
            <a:avLst/>
            <a:gdLst>
              <a:gd name="connsiteX0" fmla="*/ 3018428 w 4094882"/>
              <a:gd name="connsiteY0" fmla="*/ 8 h 2935793"/>
              <a:gd name="connsiteX1" fmla="*/ 3502028 w 4094882"/>
              <a:gd name="connsiteY1" fmla="*/ 96999 h 2935793"/>
              <a:gd name="connsiteX2" fmla="*/ 4005772 w 4094882"/>
              <a:gd name="connsiteY2" fmla="*/ 1026177 h 2935793"/>
              <a:gd name="connsiteX3" fmla="*/ 4000784 w 4094882"/>
              <a:gd name="connsiteY3" fmla="*/ 2192327 h 2935793"/>
              <a:gd name="connsiteX4" fmla="*/ 2559378 w 4094882"/>
              <a:gd name="connsiteY4" fmla="*/ 2935668 h 2935793"/>
              <a:gd name="connsiteX5" fmla="*/ 846150 w 4094882"/>
              <a:gd name="connsiteY5" fmla="*/ 2850857 h 2935793"/>
              <a:gd name="connsiteX6" fmla="*/ 207742 w 4094882"/>
              <a:gd name="connsiteY6" fmla="*/ 2885779 h 2935793"/>
              <a:gd name="connsiteX7" fmla="*/ 43152 w 4094882"/>
              <a:gd name="connsiteY7" fmla="*/ 2679988 h 2935793"/>
              <a:gd name="connsiteX8" fmla="*/ 758 w 4094882"/>
              <a:gd name="connsiteY8" fmla="*/ 1623594 h 2935793"/>
              <a:gd name="connsiteX9" fmla="*/ 407244 w 4094882"/>
              <a:gd name="connsiteY9" fmla="*/ 427512 h 2935793"/>
              <a:gd name="connsiteX10" fmla="*/ 1447152 w 4094882"/>
              <a:gd name="connsiteY10" fmla="*/ 100741 h 2935793"/>
              <a:gd name="connsiteX11" fmla="*/ 2851150 w 4094882"/>
              <a:gd name="connsiteY11" fmla="*/ 3457 h 2935793"/>
              <a:gd name="connsiteX12" fmla="*/ 3018428 w 4094882"/>
              <a:gd name="connsiteY12" fmla="*/ 8 h 29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94882" h="2935793">
                <a:moveTo>
                  <a:pt x="3018428" y="8"/>
                </a:moveTo>
                <a:cubicBezTo>
                  <a:pt x="3186642" y="418"/>
                  <a:pt x="3355206" y="17489"/>
                  <a:pt x="3502028" y="96999"/>
                </a:cubicBezTo>
                <a:cubicBezTo>
                  <a:pt x="3822478" y="270363"/>
                  <a:pt x="3929712" y="669472"/>
                  <a:pt x="4005772" y="1026177"/>
                </a:cubicBezTo>
                <a:cubicBezTo>
                  <a:pt x="4085572" y="1412815"/>
                  <a:pt x="4160386" y="1830632"/>
                  <a:pt x="4000784" y="2192327"/>
                </a:cubicBezTo>
                <a:cubicBezTo>
                  <a:pt x="3770110" y="2716158"/>
                  <a:pt x="3131702" y="2931926"/>
                  <a:pt x="2559378" y="2935668"/>
                </a:cubicBezTo>
                <a:cubicBezTo>
                  <a:pt x="1987056" y="2940657"/>
                  <a:pt x="1415980" y="2794732"/>
                  <a:pt x="846150" y="2850857"/>
                </a:cubicBezTo>
                <a:cubicBezTo>
                  <a:pt x="635426" y="2872060"/>
                  <a:pt x="412232" y="2919454"/>
                  <a:pt x="207742" y="2885779"/>
                </a:cubicBezTo>
                <a:cubicBezTo>
                  <a:pt x="109238" y="2869565"/>
                  <a:pt x="36918" y="2781013"/>
                  <a:pt x="43152" y="2679988"/>
                </a:cubicBezTo>
                <a:cubicBezTo>
                  <a:pt x="64350" y="2332014"/>
                  <a:pt x="9486" y="1976557"/>
                  <a:pt x="758" y="1623594"/>
                </a:cubicBezTo>
                <a:cubicBezTo>
                  <a:pt x="-9216" y="1188315"/>
                  <a:pt x="76818" y="710630"/>
                  <a:pt x="407244" y="427512"/>
                </a:cubicBezTo>
                <a:cubicBezTo>
                  <a:pt x="687796" y="186799"/>
                  <a:pt x="1084306" y="139405"/>
                  <a:pt x="1447152" y="100741"/>
                </a:cubicBezTo>
                <a:cubicBezTo>
                  <a:pt x="1914736" y="52099"/>
                  <a:pt x="2382320" y="19671"/>
                  <a:pt x="2851150" y="3457"/>
                </a:cubicBezTo>
                <a:cubicBezTo>
                  <a:pt x="2906324" y="1587"/>
                  <a:pt x="2962358" y="-128"/>
                  <a:pt x="3018428" y="8"/>
                </a:cubicBezTo>
                <a:close/>
              </a:path>
            </a:pathLst>
          </a:custGeom>
          <a:solidFill>
            <a:schemeClr val="bg2">
              <a:lumMod val="95000"/>
            </a:schemeClr>
          </a:solidFill>
        </p:spPr>
        <p:txBody>
          <a:bodyPr wrap="square" anchor="ctr">
            <a:noAutofit/>
          </a:bodyPr>
          <a:lstStyle>
            <a:lvl1pPr marL="0" indent="0" algn="ctr">
              <a:buNone/>
              <a:defRPr sz="975"/>
            </a:lvl1pPr>
          </a:lstStyle>
          <a:p>
            <a:endParaRPr lang="en-US" dirty="0"/>
          </a:p>
        </p:txBody>
      </p:sp>
    </p:spTree>
    <p:extLst>
      <p:ext uri="{BB962C8B-B14F-4D97-AF65-F5344CB8AC3E}">
        <p14:creationId xmlns:p14="http://schemas.microsoft.com/office/powerpoint/2010/main" val="2122337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3" name="Picture Placeholder 58">
            <a:extLst>
              <a:ext uri="{FF2B5EF4-FFF2-40B4-BE49-F238E27FC236}">
                <a16:creationId xmlns:a16="http://schemas.microsoft.com/office/drawing/2014/main" id="{254867B9-5269-A564-4E28-A045D9129195}"/>
              </a:ext>
            </a:extLst>
          </p:cNvPr>
          <p:cNvSpPr>
            <a:spLocks noGrp="1"/>
          </p:cNvSpPr>
          <p:nvPr>
            <p:ph type="pic" sz="quarter" idx="13"/>
          </p:nvPr>
        </p:nvSpPr>
        <p:spPr>
          <a:xfrm>
            <a:off x="2730718" y="381000"/>
            <a:ext cx="4444564" cy="4807706"/>
          </a:xfrm>
          <a:custGeom>
            <a:avLst/>
            <a:gdLst>
              <a:gd name="connsiteX0" fmla="*/ 2068940 w 4136632"/>
              <a:gd name="connsiteY0" fmla="*/ 0 h 3636571"/>
              <a:gd name="connsiteX1" fmla="*/ 4136632 w 4136632"/>
              <a:gd name="connsiteY1" fmla="*/ 2069492 h 3636571"/>
              <a:gd name="connsiteX2" fmla="*/ 4136632 w 4136632"/>
              <a:gd name="connsiteY2" fmla="*/ 3636571 h 3636571"/>
              <a:gd name="connsiteX3" fmla="*/ 0 w 4136632"/>
              <a:gd name="connsiteY3" fmla="*/ 3636571 h 3636571"/>
              <a:gd name="connsiteX4" fmla="*/ 0 w 4136632"/>
              <a:gd name="connsiteY4" fmla="*/ 2069492 h 3636571"/>
              <a:gd name="connsiteX5" fmla="*/ 2068940 w 4136632"/>
              <a:gd name="connsiteY5" fmla="*/ 0 h 363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36632" h="3636571">
                <a:moveTo>
                  <a:pt x="2068940" y="0"/>
                </a:moveTo>
                <a:cubicBezTo>
                  <a:pt x="3210596" y="0"/>
                  <a:pt x="4136632" y="927531"/>
                  <a:pt x="4136632" y="2069492"/>
                </a:cubicBezTo>
                <a:lnTo>
                  <a:pt x="4136632" y="3636571"/>
                </a:lnTo>
                <a:lnTo>
                  <a:pt x="0" y="3636571"/>
                </a:lnTo>
                <a:lnTo>
                  <a:pt x="0" y="2069492"/>
                </a:lnTo>
                <a:cubicBezTo>
                  <a:pt x="0" y="927531"/>
                  <a:pt x="927284" y="0"/>
                  <a:pt x="2068940" y="0"/>
                </a:cubicBezTo>
                <a:close/>
              </a:path>
            </a:pathLst>
          </a:custGeom>
          <a:solidFill>
            <a:schemeClr val="bg2">
              <a:lumMod val="95000"/>
            </a:schemeClr>
          </a:solidFill>
        </p:spPr>
        <p:txBody>
          <a:bodyPr wrap="square" anchor="ctr">
            <a:noAutofit/>
          </a:bodyPr>
          <a:lstStyle>
            <a:lvl1pPr marL="0" indent="0" algn="ctr">
              <a:buNone/>
              <a:defRPr sz="975"/>
            </a:lvl1pPr>
          </a:lstStyle>
          <a:p>
            <a:endParaRPr lang="en-US"/>
          </a:p>
        </p:txBody>
      </p:sp>
    </p:spTree>
    <p:extLst>
      <p:ext uri="{BB962C8B-B14F-4D97-AF65-F5344CB8AC3E}">
        <p14:creationId xmlns:p14="http://schemas.microsoft.com/office/powerpoint/2010/main" val="39505116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3">
  <p:cSld name="Section Header 3">
    <p:spTree>
      <p:nvGrpSpPr>
        <p:cNvPr id="1" name="Shape 608"/>
        <p:cNvGrpSpPr/>
        <p:nvPr/>
      </p:nvGrpSpPr>
      <p:grpSpPr>
        <a:xfrm>
          <a:off x="0" y="0"/>
          <a:ext cx="0" cy="0"/>
          <a:chOff x="0" y="0"/>
          <a:chExt cx="0" cy="0"/>
        </a:xfrm>
      </p:grpSpPr>
      <p:sp>
        <p:nvSpPr>
          <p:cNvPr id="609" name="Google Shape;609;p26"/>
          <p:cNvSpPr/>
          <p:nvPr/>
        </p:nvSpPr>
        <p:spPr>
          <a:xfrm flipH="1">
            <a:off x="8245278" y="-737169"/>
            <a:ext cx="1614094" cy="1456377"/>
          </a:xfrm>
          <a:custGeom>
            <a:avLst/>
            <a:gdLst/>
            <a:ahLst/>
            <a:cxnLst/>
            <a:rect l="l" t="t" r="r" b="b"/>
            <a:pathLst>
              <a:path w="18974" h="13910" extrusionOk="0">
                <a:moveTo>
                  <a:pt x="13938" y="0"/>
                </a:moveTo>
                <a:cubicBezTo>
                  <a:pt x="13506" y="0"/>
                  <a:pt x="13074" y="53"/>
                  <a:pt x="12663" y="156"/>
                </a:cubicBezTo>
                <a:cubicBezTo>
                  <a:pt x="11876" y="358"/>
                  <a:pt x="11110" y="721"/>
                  <a:pt x="10525" y="1285"/>
                </a:cubicBezTo>
                <a:cubicBezTo>
                  <a:pt x="9679" y="2132"/>
                  <a:pt x="9316" y="3322"/>
                  <a:pt x="8630" y="4269"/>
                </a:cubicBezTo>
                <a:cubicBezTo>
                  <a:pt x="7118" y="6366"/>
                  <a:pt x="4356" y="6447"/>
                  <a:pt x="2339" y="7798"/>
                </a:cubicBezTo>
                <a:cubicBezTo>
                  <a:pt x="1" y="9391"/>
                  <a:pt x="122" y="12738"/>
                  <a:pt x="3045" y="13685"/>
                </a:cubicBezTo>
                <a:cubicBezTo>
                  <a:pt x="3546" y="13845"/>
                  <a:pt x="4063" y="13910"/>
                  <a:pt x="4586" y="13910"/>
                </a:cubicBezTo>
                <a:cubicBezTo>
                  <a:pt x="5453" y="13910"/>
                  <a:pt x="6336" y="13730"/>
                  <a:pt x="7178" y="13504"/>
                </a:cubicBezTo>
                <a:cubicBezTo>
                  <a:pt x="8892" y="13040"/>
                  <a:pt x="10586" y="12395"/>
                  <a:pt x="12118" y="11467"/>
                </a:cubicBezTo>
                <a:cubicBezTo>
                  <a:pt x="13207" y="10822"/>
                  <a:pt x="14235" y="10036"/>
                  <a:pt x="15123" y="9088"/>
                </a:cubicBezTo>
                <a:cubicBezTo>
                  <a:pt x="16836" y="7294"/>
                  <a:pt x="18974" y="4128"/>
                  <a:pt x="17361" y="1628"/>
                </a:cubicBezTo>
                <a:cubicBezTo>
                  <a:pt x="16628" y="514"/>
                  <a:pt x="15283" y="0"/>
                  <a:pt x="13938" y="0"/>
                </a:cubicBezTo>
                <a:close/>
              </a:path>
            </a:pathLst>
          </a:custGeom>
          <a:solidFill>
            <a:srgbClr val="DAE1FD"/>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589"/>
          </a:p>
        </p:txBody>
      </p:sp>
      <p:grpSp>
        <p:nvGrpSpPr>
          <p:cNvPr id="610" name="Google Shape;610;p26"/>
          <p:cNvGrpSpPr/>
          <p:nvPr/>
        </p:nvGrpSpPr>
        <p:grpSpPr>
          <a:xfrm>
            <a:off x="207458" y="244413"/>
            <a:ext cx="9508852" cy="1383892"/>
            <a:chOff x="444779" y="943018"/>
            <a:chExt cx="7282338" cy="861129"/>
          </a:xfrm>
        </p:grpSpPr>
        <p:sp>
          <p:nvSpPr>
            <p:cNvPr id="611" name="Google Shape;611;p26"/>
            <p:cNvSpPr/>
            <p:nvPr/>
          </p:nvSpPr>
          <p:spPr>
            <a:xfrm>
              <a:off x="7459123" y="1536164"/>
              <a:ext cx="267994" cy="267983"/>
            </a:xfrm>
            <a:custGeom>
              <a:avLst/>
              <a:gdLst/>
              <a:ahLst/>
              <a:cxnLst/>
              <a:rect l="l" t="t" r="r" b="b"/>
              <a:pathLst>
                <a:path w="2340" h="2340" extrusionOk="0">
                  <a:moveTo>
                    <a:pt x="1170" y="1"/>
                  </a:moveTo>
                  <a:cubicBezTo>
                    <a:pt x="1170" y="646"/>
                    <a:pt x="646" y="1170"/>
                    <a:pt x="1" y="1170"/>
                  </a:cubicBezTo>
                  <a:cubicBezTo>
                    <a:pt x="646" y="1170"/>
                    <a:pt x="1170" y="1694"/>
                    <a:pt x="1170" y="2340"/>
                  </a:cubicBezTo>
                  <a:cubicBezTo>
                    <a:pt x="1170" y="1694"/>
                    <a:pt x="1695" y="1170"/>
                    <a:pt x="2340" y="1170"/>
                  </a:cubicBezTo>
                  <a:cubicBezTo>
                    <a:pt x="1695" y="1170"/>
                    <a:pt x="1170" y="646"/>
                    <a:pt x="11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612" name="Google Shape;612;p26"/>
            <p:cNvSpPr/>
            <p:nvPr/>
          </p:nvSpPr>
          <p:spPr>
            <a:xfrm>
              <a:off x="7214442" y="1056655"/>
              <a:ext cx="363602" cy="363602"/>
            </a:xfrm>
            <a:custGeom>
              <a:avLst/>
              <a:gdLst/>
              <a:ahLst/>
              <a:cxnLst/>
              <a:rect l="l" t="t" r="r" b="b"/>
              <a:pathLst>
                <a:path w="2723" h="2723" extrusionOk="0">
                  <a:moveTo>
                    <a:pt x="1371" y="1"/>
                  </a:moveTo>
                  <a:cubicBezTo>
                    <a:pt x="1371" y="747"/>
                    <a:pt x="746" y="1372"/>
                    <a:pt x="0" y="1372"/>
                  </a:cubicBezTo>
                  <a:cubicBezTo>
                    <a:pt x="746" y="1372"/>
                    <a:pt x="1371" y="1977"/>
                    <a:pt x="1371" y="2723"/>
                  </a:cubicBezTo>
                  <a:cubicBezTo>
                    <a:pt x="1371" y="1977"/>
                    <a:pt x="1976" y="1372"/>
                    <a:pt x="2722" y="1372"/>
                  </a:cubicBezTo>
                  <a:cubicBezTo>
                    <a:pt x="1976" y="1372"/>
                    <a:pt x="1371" y="747"/>
                    <a:pt x="13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613" name="Google Shape;613;p26"/>
            <p:cNvSpPr/>
            <p:nvPr/>
          </p:nvSpPr>
          <p:spPr>
            <a:xfrm>
              <a:off x="529185" y="943018"/>
              <a:ext cx="398005" cy="397987"/>
            </a:xfrm>
            <a:custGeom>
              <a:avLst/>
              <a:gdLst/>
              <a:ahLst/>
              <a:cxnLst/>
              <a:rect l="l" t="t" r="r" b="b"/>
              <a:pathLst>
                <a:path w="1856" h="1856" extrusionOk="0">
                  <a:moveTo>
                    <a:pt x="928" y="1"/>
                  </a:moveTo>
                  <a:cubicBezTo>
                    <a:pt x="928" y="525"/>
                    <a:pt x="525" y="928"/>
                    <a:pt x="1" y="928"/>
                  </a:cubicBezTo>
                  <a:cubicBezTo>
                    <a:pt x="525" y="928"/>
                    <a:pt x="928" y="1352"/>
                    <a:pt x="928" y="1856"/>
                  </a:cubicBezTo>
                  <a:cubicBezTo>
                    <a:pt x="928" y="1352"/>
                    <a:pt x="1352" y="928"/>
                    <a:pt x="1856" y="928"/>
                  </a:cubicBezTo>
                  <a:cubicBezTo>
                    <a:pt x="1352" y="928"/>
                    <a:pt x="928" y="525"/>
                    <a:pt x="92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614" name="Google Shape;614;p26"/>
            <p:cNvSpPr/>
            <p:nvPr/>
          </p:nvSpPr>
          <p:spPr>
            <a:xfrm>
              <a:off x="444779" y="1443628"/>
              <a:ext cx="237877" cy="237752"/>
            </a:xfrm>
            <a:custGeom>
              <a:avLst/>
              <a:gdLst/>
              <a:ahLst/>
              <a:cxnLst/>
              <a:rect l="l" t="t" r="r" b="b"/>
              <a:pathLst>
                <a:path w="2199" h="2198" extrusionOk="0">
                  <a:moveTo>
                    <a:pt x="1089" y="0"/>
                  </a:moveTo>
                  <a:cubicBezTo>
                    <a:pt x="1089" y="605"/>
                    <a:pt x="605" y="1089"/>
                    <a:pt x="0" y="1089"/>
                  </a:cubicBezTo>
                  <a:cubicBezTo>
                    <a:pt x="605" y="1089"/>
                    <a:pt x="1089" y="1593"/>
                    <a:pt x="1089" y="2198"/>
                  </a:cubicBezTo>
                  <a:cubicBezTo>
                    <a:pt x="1089" y="1593"/>
                    <a:pt x="1593" y="1089"/>
                    <a:pt x="2198" y="1089"/>
                  </a:cubicBezTo>
                  <a:cubicBezTo>
                    <a:pt x="1593" y="1089"/>
                    <a:pt x="1089" y="605"/>
                    <a:pt x="10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grpSp>
      <p:grpSp>
        <p:nvGrpSpPr>
          <p:cNvPr id="615" name="Google Shape;615;p26"/>
          <p:cNvGrpSpPr/>
          <p:nvPr/>
        </p:nvGrpSpPr>
        <p:grpSpPr>
          <a:xfrm>
            <a:off x="430107" y="6236321"/>
            <a:ext cx="1295045" cy="738137"/>
            <a:chOff x="2295000" y="1035050"/>
            <a:chExt cx="143700" cy="66550"/>
          </a:xfrm>
        </p:grpSpPr>
        <p:sp>
          <p:nvSpPr>
            <p:cNvPr id="616" name="Google Shape;616;p26"/>
            <p:cNvSpPr/>
            <p:nvPr/>
          </p:nvSpPr>
          <p:spPr>
            <a:xfrm>
              <a:off x="2295000" y="1035050"/>
              <a:ext cx="143700" cy="66550"/>
            </a:xfrm>
            <a:custGeom>
              <a:avLst/>
              <a:gdLst/>
              <a:ahLst/>
              <a:cxnLst/>
              <a:rect l="l" t="t" r="r" b="b"/>
              <a:pathLst>
                <a:path w="5748" h="2662" extrusionOk="0">
                  <a:moveTo>
                    <a:pt x="2682" y="0"/>
                  </a:moveTo>
                  <a:cubicBezTo>
                    <a:pt x="1795" y="0"/>
                    <a:pt x="1069" y="645"/>
                    <a:pt x="948" y="1492"/>
                  </a:cubicBezTo>
                  <a:lnTo>
                    <a:pt x="908" y="1492"/>
                  </a:lnTo>
                  <a:cubicBezTo>
                    <a:pt x="404" y="1492"/>
                    <a:pt x="1" y="1916"/>
                    <a:pt x="1" y="2420"/>
                  </a:cubicBezTo>
                  <a:cubicBezTo>
                    <a:pt x="1" y="2500"/>
                    <a:pt x="1" y="2581"/>
                    <a:pt x="21" y="2662"/>
                  </a:cubicBezTo>
                  <a:lnTo>
                    <a:pt x="5666" y="2662"/>
                  </a:lnTo>
                  <a:cubicBezTo>
                    <a:pt x="5727" y="2520"/>
                    <a:pt x="5747" y="2359"/>
                    <a:pt x="5747" y="2198"/>
                  </a:cubicBezTo>
                  <a:cubicBezTo>
                    <a:pt x="5747" y="1492"/>
                    <a:pt x="5203" y="948"/>
                    <a:pt x="4497" y="948"/>
                  </a:cubicBezTo>
                  <a:cubicBezTo>
                    <a:pt x="4416" y="948"/>
                    <a:pt x="4336" y="948"/>
                    <a:pt x="4235" y="968"/>
                  </a:cubicBezTo>
                  <a:cubicBezTo>
                    <a:pt x="3953" y="403"/>
                    <a:pt x="3368" y="0"/>
                    <a:pt x="268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617" name="Google Shape;617;p26"/>
            <p:cNvSpPr/>
            <p:nvPr/>
          </p:nvSpPr>
          <p:spPr>
            <a:xfrm>
              <a:off x="2295000" y="1035050"/>
              <a:ext cx="143700" cy="66550"/>
            </a:xfrm>
            <a:custGeom>
              <a:avLst/>
              <a:gdLst/>
              <a:ahLst/>
              <a:cxnLst/>
              <a:rect l="l" t="t" r="r" b="b"/>
              <a:pathLst>
                <a:path w="5748" h="2662" fill="none" extrusionOk="0">
                  <a:moveTo>
                    <a:pt x="5666" y="2662"/>
                  </a:moveTo>
                  <a:cubicBezTo>
                    <a:pt x="5727" y="2520"/>
                    <a:pt x="5747" y="2359"/>
                    <a:pt x="5747" y="2198"/>
                  </a:cubicBezTo>
                  <a:cubicBezTo>
                    <a:pt x="5747" y="1492"/>
                    <a:pt x="5203" y="948"/>
                    <a:pt x="4497" y="948"/>
                  </a:cubicBezTo>
                  <a:cubicBezTo>
                    <a:pt x="4416" y="948"/>
                    <a:pt x="4336" y="948"/>
                    <a:pt x="4235" y="968"/>
                  </a:cubicBezTo>
                  <a:cubicBezTo>
                    <a:pt x="3953" y="403"/>
                    <a:pt x="3368" y="0"/>
                    <a:pt x="2682" y="0"/>
                  </a:cubicBezTo>
                  <a:cubicBezTo>
                    <a:pt x="1795" y="0"/>
                    <a:pt x="1069" y="645"/>
                    <a:pt x="948" y="1492"/>
                  </a:cubicBezTo>
                  <a:cubicBezTo>
                    <a:pt x="928" y="1492"/>
                    <a:pt x="928" y="1492"/>
                    <a:pt x="908" y="1492"/>
                  </a:cubicBezTo>
                  <a:cubicBezTo>
                    <a:pt x="404" y="1492"/>
                    <a:pt x="1" y="1916"/>
                    <a:pt x="1" y="2420"/>
                  </a:cubicBezTo>
                  <a:cubicBezTo>
                    <a:pt x="1" y="2500"/>
                    <a:pt x="1" y="2581"/>
                    <a:pt x="21" y="2662"/>
                  </a:cubicBezTo>
                  <a:close/>
                </a:path>
              </a:pathLst>
            </a:custGeom>
            <a:noFill/>
            <a:ln w="9525" cap="rnd" cmpd="sng">
              <a:solidFill>
                <a:schemeClr val="dk1"/>
              </a:solidFill>
              <a:prstDash val="solid"/>
              <a:miter lim="20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618" name="Google Shape;618;p26"/>
            <p:cNvSpPr/>
            <p:nvPr/>
          </p:nvSpPr>
          <p:spPr>
            <a:xfrm>
              <a:off x="2329800" y="1043100"/>
              <a:ext cx="20675" cy="22200"/>
            </a:xfrm>
            <a:custGeom>
              <a:avLst/>
              <a:gdLst/>
              <a:ahLst/>
              <a:cxnLst/>
              <a:rect l="l" t="t" r="r" b="b"/>
              <a:pathLst>
                <a:path w="827" h="888" fill="none" extrusionOk="0">
                  <a:moveTo>
                    <a:pt x="827" y="1"/>
                  </a:moveTo>
                  <a:cubicBezTo>
                    <a:pt x="423" y="122"/>
                    <a:pt x="81" y="485"/>
                    <a:pt x="0" y="888"/>
                  </a:cubicBezTo>
                </a:path>
              </a:pathLst>
            </a:custGeom>
            <a:noFill/>
            <a:ln w="9525" cap="rnd" cmpd="sng">
              <a:solidFill>
                <a:schemeClr val="dk1"/>
              </a:solidFill>
              <a:prstDash val="solid"/>
              <a:miter lim="20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619" name="Google Shape;619;p26"/>
            <p:cNvSpPr/>
            <p:nvPr/>
          </p:nvSpPr>
          <p:spPr>
            <a:xfrm>
              <a:off x="2326775" y="1071825"/>
              <a:ext cx="1025" cy="6600"/>
            </a:xfrm>
            <a:custGeom>
              <a:avLst/>
              <a:gdLst/>
              <a:ahLst/>
              <a:cxnLst/>
              <a:rect l="l" t="t" r="r" b="b"/>
              <a:pathLst>
                <a:path w="41" h="264" fill="none" extrusionOk="0">
                  <a:moveTo>
                    <a:pt x="40" y="1"/>
                  </a:moveTo>
                  <a:cubicBezTo>
                    <a:pt x="20" y="102"/>
                    <a:pt x="0" y="182"/>
                    <a:pt x="20" y="263"/>
                  </a:cubicBezTo>
                </a:path>
              </a:pathLst>
            </a:custGeom>
            <a:noFill/>
            <a:ln w="9525" cap="rnd" cmpd="sng">
              <a:solidFill>
                <a:schemeClr val="dk1"/>
              </a:solidFill>
              <a:prstDash val="solid"/>
              <a:miter lim="20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grpSp>
      <p:sp>
        <p:nvSpPr>
          <p:cNvPr id="620" name="Google Shape;620;p26"/>
          <p:cNvSpPr txBox="1">
            <a:spLocks noGrp="1"/>
          </p:cNvSpPr>
          <p:nvPr>
            <p:ph type="title"/>
          </p:nvPr>
        </p:nvSpPr>
        <p:spPr>
          <a:xfrm flipH="1">
            <a:off x="772525" y="3261933"/>
            <a:ext cx="488865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5417"/>
            </a:lvl1pPr>
            <a:lvl2pPr lvl="1" algn="ctr" rtl="0">
              <a:spcBef>
                <a:spcPts val="0"/>
              </a:spcBef>
              <a:spcAft>
                <a:spcPts val="0"/>
              </a:spcAft>
              <a:buSzPts val="3600"/>
              <a:buNone/>
              <a:defRPr sz="3900"/>
            </a:lvl2pPr>
            <a:lvl3pPr lvl="2" algn="ctr" rtl="0">
              <a:spcBef>
                <a:spcPts val="0"/>
              </a:spcBef>
              <a:spcAft>
                <a:spcPts val="0"/>
              </a:spcAft>
              <a:buSzPts val="3600"/>
              <a:buNone/>
              <a:defRPr sz="3900"/>
            </a:lvl3pPr>
            <a:lvl4pPr lvl="3" algn="ctr" rtl="0">
              <a:spcBef>
                <a:spcPts val="0"/>
              </a:spcBef>
              <a:spcAft>
                <a:spcPts val="0"/>
              </a:spcAft>
              <a:buSzPts val="3600"/>
              <a:buNone/>
              <a:defRPr sz="3900"/>
            </a:lvl4pPr>
            <a:lvl5pPr lvl="4" algn="ctr" rtl="0">
              <a:spcBef>
                <a:spcPts val="0"/>
              </a:spcBef>
              <a:spcAft>
                <a:spcPts val="0"/>
              </a:spcAft>
              <a:buSzPts val="3600"/>
              <a:buNone/>
              <a:defRPr sz="3900"/>
            </a:lvl5pPr>
            <a:lvl6pPr lvl="5" algn="ctr" rtl="0">
              <a:spcBef>
                <a:spcPts val="0"/>
              </a:spcBef>
              <a:spcAft>
                <a:spcPts val="0"/>
              </a:spcAft>
              <a:buSzPts val="3600"/>
              <a:buNone/>
              <a:defRPr sz="3900"/>
            </a:lvl6pPr>
            <a:lvl7pPr lvl="6" algn="ctr" rtl="0">
              <a:spcBef>
                <a:spcPts val="0"/>
              </a:spcBef>
              <a:spcAft>
                <a:spcPts val="0"/>
              </a:spcAft>
              <a:buSzPts val="3600"/>
              <a:buNone/>
              <a:defRPr sz="3900"/>
            </a:lvl7pPr>
            <a:lvl8pPr lvl="7" algn="ctr" rtl="0">
              <a:spcBef>
                <a:spcPts val="0"/>
              </a:spcBef>
              <a:spcAft>
                <a:spcPts val="0"/>
              </a:spcAft>
              <a:buSzPts val="3600"/>
              <a:buNone/>
              <a:defRPr sz="3900"/>
            </a:lvl8pPr>
            <a:lvl9pPr lvl="8" algn="ctr" rtl="0">
              <a:spcBef>
                <a:spcPts val="0"/>
              </a:spcBef>
              <a:spcAft>
                <a:spcPts val="0"/>
              </a:spcAft>
              <a:buSzPts val="3600"/>
              <a:buNone/>
              <a:defRPr sz="3900"/>
            </a:lvl9pPr>
          </a:lstStyle>
          <a:p>
            <a:endParaRPr/>
          </a:p>
        </p:txBody>
      </p:sp>
      <p:sp>
        <p:nvSpPr>
          <p:cNvPr id="621" name="Google Shape;621;p26"/>
          <p:cNvSpPr txBox="1">
            <a:spLocks noGrp="1"/>
          </p:cNvSpPr>
          <p:nvPr>
            <p:ph type="title" idx="2" hasCustomPrompt="1"/>
          </p:nvPr>
        </p:nvSpPr>
        <p:spPr>
          <a:xfrm flipH="1">
            <a:off x="2721550" y="1785267"/>
            <a:ext cx="9906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500"/>
            </a:lvl1pPr>
            <a:lvl2pPr lvl="1" algn="ctr" rtl="0">
              <a:spcBef>
                <a:spcPts val="0"/>
              </a:spcBef>
              <a:spcAft>
                <a:spcPts val="0"/>
              </a:spcAft>
              <a:buSzPts val="6000"/>
              <a:buNone/>
              <a:defRPr sz="6500"/>
            </a:lvl2pPr>
            <a:lvl3pPr lvl="2" algn="ctr" rtl="0">
              <a:spcBef>
                <a:spcPts val="0"/>
              </a:spcBef>
              <a:spcAft>
                <a:spcPts val="0"/>
              </a:spcAft>
              <a:buSzPts val="6000"/>
              <a:buNone/>
              <a:defRPr sz="6500"/>
            </a:lvl3pPr>
            <a:lvl4pPr lvl="3" algn="ctr" rtl="0">
              <a:spcBef>
                <a:spcPts val="0"/>
              </a:spcBef>
              <a:spcAft>
                <a:spcPts val="0"/>
              </a:spcAft>
              <a:buSzPts val="6000"/>
              <a:buNone/>
              <a:defRPr sz="6500"/>
            </a:lvl4pPr>
            <a:lvl5pPr lvl="4" algn="ctr" rtl="0">
              <a:spcBef>
                <a:spcPts val="0"/>
              </a:spcBef>
              <a:spcAft>
                <a:spcPts val="0"/>
              </a:spcAft>
              <a:buSzPts val="6000"/>
              <a:buNone/>
              <a:defRPr sz="6500"/>
            </a:lvl5pPr>
            <a:lvl6pPr lvl="5" algn="ctr" rtl="0">
              <a:spcBef>
                <a:spcPts val="0"/>
              </a:spcBef>
              <a:spcAft>
                <a:spcPts val="0"/>
              </a:spcAft>
              <a:buSzPts val="6000"/>
              <a:buNone/>
              <a:defRPr sz="6500"/>
            </a:lvl6pPr>
            <a:lvl7pPr lvl="6" algn="ctr" rtl="0">
              <a:spcBef>
                <a:spcPts val="0"/>
              </a:spcBef>
              <a:spcAft>
                <a:spcPts val="0"/>
              </a:spcAft>
              <a:buSzPts val="6000"/>
              <a:buNone/>
              <a:defRPr sz="6500"/>
            </a:lvl7pPr>
            <a:lvl8pPr lvl="7" algn="ctr" rtl="0">
              <a:spcBef>
                <a:spcPts val="0"/>
              </a:spcBef>
              <a:spcAft>
                <a:spcPts val="0"/>
              </a:spcAft>
              <a:buSzPts val="6000"/>
              <a:buNone/>
              <a:defRPr sz="6500"/>
            </a:lvl8pPr>
            <a:lvl9pPr lvl="8" algn="ctr" rtl="0">
              <a:spcBef>
                <a:spcPts val="0"/>
              </a:spcBef>
              <a:spcAft>
                <a:spcPts val="0"/>
              </a:spcAft>
              <a:buSzPts val="6000"/>
              <a:buNone/>
              <a:defRPr sz="6500"/>
            </a:lvl9pPr>
          </a:lstStyle>
          <a:p>
            <a:r>
              <a:t>xx%</a:t>
            </a:r>
          </a:p>
        </p:txBody>
      </p:sp>
      <p:sp>
        <p:nvSpPr>
          <p:cNvPr id="622" name="Google Shape;622;p26"/>
          <p:cNvSpPr txBox="1">
            <a:spLocks noGrp="1"/>
          </p:cNvSpPr>
          <p:nvPr>
            <p:ph type="subTitle" idx="1"/>
          </p:nvPr>
        </p:nvSpPr>
        <p:spPr>
          <a:xfrm flipH="1">
            <a:off x="772525" y="4384333"/>
            <a:ext cx="4888650" cy="81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733"/>
            </a:lvl1pPr>
            <a:lvl2pPr lvl="1" algn="ctr" rtl="0">
              <a:lnSpc>
                <a:spcPct val="100000"/>
              </a:lnSpc>
              <a:spcBef>
                <a:spcPts val="0"/>
              </a:spcBef>
              <a:spcAft>
                <a:spcPts val="0"/>
              </a:spcAft>
              <a:buSzPts val="1400"/>
              <a:buNone/>
              <a:defRPr/>
            </a:lvl2pPr>
            <a:lvl3pPr lvl="2" algn="ctr" rtl="0">
              <a:lnSpc>
                <a:spcPct val="100000"/>
              </a:lnSpc>
              <a:spcBef>
                <a:spcPts val="1733"/>
              </a:spcBef>
              <a:spcAft>
                <a:spcPts val="0"/>
              </a:spcAft>
              <a:buSzPts val="1400"/>
              <a:buNone/>
              <a:defRPr/>
            </a:lvl3pPr>
            <a:lvl4pPr lvl="3" algn="ctr" rtl="0">
              <a:lnSpc>
                <a:spcPct val="100000"/>
              </a:lnSpc>
              <a:spcBef>
                <a:spcPts val="1733"/>
              </a:spcBef>
              <a:spcAft>
                <a:spcPts val="0"/>
              </a:spcAft>
              <a:buSzPts val="1400"/>
              <a:buNone/>
              <a:defRPr/>
            </a:lvl4pPr>
            <a:lvl5pPr lvl="4" algn="ctr" rtl="0">
              <a:lnSpc>
                <a:spcPct val="100000"/>
              </a:lnSpc>
              <a:spcBef>
                <a:spcPts val="1733"/>
              </a:spcBef>
              <a:spcAft>
                <a:spcPts val="0"/>
              </a:spcAft>
              <a:buSzPts val="1400"/>
              <a:buNone/>
              <a:defRPr/>
            </a:lvl5pPr>
            <a:lvl6pPr lvl="5" algn="ctr" rtl="0">
              <a:lnSpc>
                <a:spcPct val="100000"/>
              </a:lnSpc>
              <a:spcBef>
                <a:spcPts val="1733"/>
              </a:spcBef>
              <a:spcAft>
                <a:spcPts val="0"/>
              </a:spcAft>
              <a:buSzPts val="1400"/>
              <a:buNone/>
              <a:defRPr/>
            </a:lvl6pPr>
            <a:lvl7pPr lvl="6" algn="ctr" rtl="0">
              <a:lnSpc>
                <a:spcPct val="100000"/>
              </a:lnSpc>
              <a:spcBef>
                <a:spcPts val="1733"/>
              </a:spcBef>
              <a:spcAft>
                <a:spcPts val="0"/>
              </a:spcAft>
              <a:buSzPts val="1400"/>
              <a:buNone/>
              <a:defRPr/>
            </a:lvl7pPr>
            <a:lvl8pPr lvl="7" algn="ctr" rtl="0">
              <a:lnSpc>
                <a:spcPct val="100000"/>
              </a:lnSpc>
              <a:spcBef>
                <a:spcPts val="1733"/>
              </a:spcBef>
              <a:spcAft>
                <a:spcPts val="0"/>
              </a:spcAft>
              <a:buSzPts val="1400"/>
              <a:buNone/>
              <a:defRPr/>
            </a:lvl8pPr>
            <a:lvl9pPr lvl="8" algn="ctr" rtl="0">
              <a:lnSpc>
                <a:spcPct val="100000"/>
              </a:lnSpc>
              <a:spcBef>
                <a:spcPts val="1733"/>
              </a:spcBef>
              <a:spcAft>
                <a:spcPts val="1733"/>
              </a:spcAft>
              <a:buSzPts val="1400"/>
              <a:buNone/>
              <a:defRPr/>
            </a:lvl9pPr>
          </a:lstStyle>
          <a:p>
            <a:endParaRPr/>
          </a:p>
        </p:txBody>
      </p:sp>
    </p:spTree>
    <p:extLst>
      <p:ext uri="{BB962C8B-B14F-4D97-AF65-F5344CB8AC3E}">
        <p14:creationId xmlns:p14="http://schemas.microsoft.com/office/powerpoint/2010/main" val="3186426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hree Options">
    <p:spTree>
      <p:nvGrpSpPr>
        <p:cNvPr id="1" name=""/>
        <p:cNvGrpSpPr/>
        <p:nvPr/>
      </p:nvGrpSpPr>
      <p:grpSpPr>
        <a:xfrm>
          <a:off x="0" y="0"/>
          <a:ext cx="0" cy="0"/>
          <a:chOff x="0" y="0"/>
          <a:chExt cx="0" cy="0"/>
        </a:xfrm>
      </p:grpSpPr>
      <p:sp>
        <p:nvSpPr>
          <p:cNvPr id="5" name="Picture Placeholder 127">
            <a:extLst>
              <a:ext uri="{FF2B5EF4-FFF2-40B4-BE49-F238E27FC236}">
                <a16:creationId xmlns:a16="http://schemas.microsoft.com/office/drawing/2014/main" id="{CE9ACB37-08FF-86B9-3505-B32DD1E2AA51}"/>
              </a:ext>
            </a:extLst>
          </p:cNvPr>
          <p:cNvSpPr>
            <a:spLocks noGrp="1"/>
          </p:cNvSpPr>
          <p:nvPr>
            <p:ph type="pic" sz="quarter" idx="32"/>
          </p:nvPr>
        </p:nvSpPr>
        <p:spPr>
          <a:xfrm>
            <a:off x="6963026" y="1953845"/>
            <a:ext cx="2324979" cy="3092357"/>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975"/>
            </a:lvl1pPr>
          </a:lstStyle>
          <a:p>
            <a:endParaRPr lang="en-US"/>
          </a:p>
        </p:txBody>
      </p:sp>
      <p:sp>
        <p:nvSpPr>
          <p:cNvPr id="6" name="Picture Placeholder 127">
            <a:extLst>
              <a:ext uri="{FF2B5EF4-FFF2-40B4-BE49-F238E27FC236}">
                <a16:creationId xmlns:a16="http://schemas.microsoft.com/office/drawing/2014/main" id="{E0687D39-32A8-B8F7-9907-1EA3C00E1814}"/>
              </a:ext>
            </a:extLst>
          </p:cNvPr>
          <p:cNvSpPr>
            <a:spLocks noGrp="1"/>
          </p:cNvSpPr>
          <p:nvPr>
            <p:ph type="pic" sz="quarter" idx="33"/>
          </p:nvPr>
        </p:nvSpPr>
        <p:spPr>
          <a:xfrm>
            <a:off x="617996" y="1953845"/>
            <a:ext cx="2324979" cy="3092357"/>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975"/>
            </a:lvl1pPr>
          </a:lstStyle>
          <a:p>
            <a:endParaRPr lang="en-US" dirty="0"/>
          </a:p>
        </p:txBody>
      </p:sp>
      <p:sp>
        <p:nvSpPr>
          <p:cNvPr id="7" name="Picture Placeholder 127">
            <a:extLst>
              <a:ext uri="{FF2B5EF4-FFF2-40B4-BE49-F238E27FC236}">
                <a16:creationId xmlns:a16="http://schemas.microsoft.com/office/drawing/2014/main" id="{D7F7E4A9-4A79-515D-FE59-44E2A5B8940E}"/>
              </a:ext>
            </a:extLst>
          </p:cNvPr>
          <p:cNvSpPr>
            <a:spLocks noGrp="1"/>
          </p:cNvSpPr>
          <p:nvPr>
            <p:ph type="pic" sz="quarter" idx="34"/>
          </p:nvPr>
        </p:nvSpPr>
        <p:spPr>
          <a:xfrm>
            <a:off x="3790511" y="1953845"/>
            <a:ext cx="2324979" cy="3092357"/>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975"/>
            </a:lvl1pPr>
          </a:lstStyle>
          <a:p>
            <a:endParaRPr lang="en-US" dirty="0"/>
          </a:p>
        </p:txBody>
      </p:sp>
    </p:spTree>
    <p:extLst>
      <p:ext uri="{BB962C8B-B14F-4D97-AF65-F5344CB8AC3E}">
        <p14:creationId xmlns:p14="http://schemas.microsoft.com/office/powerpoint/2010/main" val="974955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328"/>
        <p:cNvGrpSpPr/>
        <p:nvPr/>
      </p:nvGrpSpPr>
      <p:grpSpPr>
        <a:xfrm>
          <a:off x="0" y="0"/>
          <a:ext cx="0" cy="0"/>
          <a:chOff x="0" y="0"/>
          <a:chExt cx="0" cy="0"/>
        </a:xfrm>
      </p:grpSpPr>
      <p:sp>
        <p:nvSpPr>
          <p:cNvPr id="329" name="Google Shape;329;p24"/>
          <p:cNvSpPr txBox="1">
            <a:spLocks noGrp="1"/>
          </p:cNvSpPr>
          <p:nvPr>
            <p:ph type="title" hasCustomPrompt="1"/>
          </p:nvPr>
        </p:nvSpPr>
        <p:spPr>
          <a:xfrm>
            <a:off x="2408900" y="893633"/>
            <a:ext cx="5088200" cy="1025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875"/>
            </a:lvl1pPr>
            <a:lvl2pPr lvl="1" algn="ctr" rtl="0">
              <a:spcBef>
                <a:spcPts val="0"/>
              </a:spcBef>
              <a:spcAft>
                <a:spcPts val="0"/>
              </a:spcAft>
              <a:buClr>
                <a:schemeClr val="lt1"/>
              </a:buClr>
              <a:buSzPts val="6000"/>
              <a:buNone/>
              <a:defRPr sz="6500">
                <a:solidFill>
                  <a:schemeClr val="lt1"/>
                </a:solidFill>
              </a:defRPr>
            </a:lvl2pPr>
            <a:lvl3pPr lvl="2" algn="ctr" rtl="0">
              <a:spcBef>
                <a:spcPts val="0"/>
              </a:spcBef>
              <a:spcAft>
                <a:spcPts val="0"/>
              </a:spcAft>
              <a:buClr>
                <a:schemeClr val="lt1"/>
              </a:buClr>
              <a:buSzPts val="6000"/>
              <a:buNone/>
              <a:defRPr sz="6500">
                <a:solidFill>
                  <a:schemeClr val="lt1"/>
                </a:solidFill>
              </a:defRPr>
            </a:lvl3pPr>
            <a:lvl4pPr lvl="3" algn="ctr" rtl="0">
              <a:spcBef>
                <a:spcPts val="0"/>
              </a:spcBef>
              <a:spcAft>
                <a:spcPts val="0"/>
              </a:spcAft>
              <a:buClr>
                <a:schemeClr val="lt1"/>
              </a:buClr>
              <a:buSzPts val="6000"/>
              <a:buNone/>
              <a:defRPr sz="6500">
                <a:solidFill>
                  <a:schemeClr val="lt1"/>
                </a:solidFill>
              </a:defRPr>
            </a:lvl4pPr>
            <a:lvl5pPr lvl="4" algn="ctr" rtl="0">
              <a:spcBef>
                <a:spcPts val="0"/>
              </a:spcBef>
              <a:spcAft>
                <a:spcPts val="0"/>
              </a:spcAft>
              <a:buClr>
                <a:schemeClr val="lt1"/>
              </a:buClr>
              <a:buSzPts val="6000"/>
              <a:buNone/>
              <a:defRPr sz="6500">
                <a:solidFill>
                  <a:schemeClr val="lt1"/>
                </a:solidFill>
              </a:defRPr>
            </a:lvl5pPr>
            <a:lvl6pPr lvl="5" algn="ctr" rtl="0">
              <a:spcBef>
                <a:spcPts val="0"/>
              </a:spcBef>
              <a:spcAft>
                <a:spcPts val="0"/>
              </a:spcAft>
              <a:buClr>
                <a:schemeClr val="lt1"/>
              </a:buClr>
              <a:buSzPts val="6000"/>
              <a:buNone/>
              <a:defRPr sz="6500">
                <a:solidFill>
                  <a:schemeClr val="lt1"/>
                </a:solidFill>
              </a:defRPr>
            </a:lvl6pPr>
            <a:lvl7pPr lvl="6" algn="ctr" rtl="0">
              <a:spcBef>
                <a:spcPts val="0"/>
              </a:spcBef>
              <a:spcAft>
                <a:spcPts val="0"/>
              </a:spcAft>
              <a:buClr>
                <a:schemeClr val="lt1"/>
              </a:buClr>
              <a:buSzPts val="6000"/>
              <a:buNone/>
              <a:defRPr sz="6500">
                <a:solidFill>
                  <a:schemeClr val="lt1"/>
                </a:solidFill>
              </a:defRPr>
            </a:lvl7pPr>
            <a:lvl8pPr lvl="7" algn="ctr" rtl="0">
              <a:spcBef>
                <a:spcPts val="0"/>
              </a:spcBef>
              <a:spcAft>
                <a:spcPts val="0"/>
              </a:spcAft>
              <a:buClr>
                <a:schemeClr val="lt1"/>
              </a:buClr>
              <a:buSzPts val="6000"/>
              <a:buNone/>
              <a:defRPr sz="6500">
                <a:solidFill>
                  <a:schemeClr val="lt1"/>
                </a:solidFill>
              </a:defRPr>
            </a:lvl8pPr>
            <a:lvl9pPr lvl="8" algn="ctr" rtl="0">
              <a:spcBef>
                <a:spcPts val="0"/>
              </a:spcBef>
              <a:spcAft>
                <a:spcPts val="0"/>
              </a:spcAft>
              <a:buClr>
                <a:schemeClr val="lt1"/>
              </a:buClr>
              <a:buSzPts val="6000"/>
              <a:buNone/>
              <a:defRPr sz="6500">
                <a:solidFill>
                  <a:schemeClr val="lt1"/>
                </a:solidFill>
              </a:defRPr>
            </a:lvl9pPr>
          </a:lstStyle>
          <a:p>
            <a:r>
              <a:t>xx%</a:t>
            </a:r>
          </a:p>
        </p:txBody>
      </p:sp>
      <p:sp>
        <p:nvSpPr>
          <p:cNvPr id="330" name="Google Shape;330;p24"/>
          <p:cNvSpPr txBox="1">
            <a:spLocks noGrp="1"/>
          </p:cNvSpPr>
          <p:nvPr>
            <p:ph type="subTitle" idx="1"/>
          </p:nvPr>
        </p:nvSpPr>
        <p:spPr>
          <a:xfrm>
            <a:off x="2408900" y="1904301"/>
            <a:ext cx="5088200" cy="49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733">
                <a:solidFill>
                  <a:schemeClr val="dk1"/>
                </a:solidFill>
              </a:defRPr>
            </a:lvl1pPr>
            <a:lvl2pPr lvl="1" algn="ctr" rtl="0">
              <a:lnSpc>
                <a:spcPct val="100000"/>
              </a:lnSpc>
              <a:spcBef>
                <a:spcPts val="0"/>
              </a:spcBef>
              <a:spcAft>
                <a:spcPts val="0"/>
              </a:spcAft>
              <a:buClr>
                <a:schemeClr val="dk1"/>
              </a:buClr>
              <a:buSzPts val="2100"/>
              <a:buNone/>
              <a:defRPr sz="2275">
                <a:solidFill>
                  <a:schemeClr val="dk1"/>
                </a:solidFill>
              </a:defRPr>
            </a:lvl2pPr>
            <a:lvl3pPr lvl="2" algn="ctr" rtl="0">
              <a:lnSpc>
                <a:spcPct val="100000"/>
              </a:lnSpc>
              <a:spcBef>
                <a:spcPts val="0"/>
              </a:spcBef>
              <a:spcAft>
                <a:spcPts val="0"/>
              </a:spcAft>
              <a:buClr>
                <a:schemeClr val="dk1"/>
              </a:buClr>
              <a:buSzPts val="2100"/>
              <a:buNone/>
              <a:defRPr sz="2275">
                <a:solidFill>
                  <a:schemeClr val="dk1"/>
                </a:solidFill>
              </a:defRPr>
            </a:lvl3pPr>
            <a:lvl4pPr lvl="3"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9pPr>
          </a:lstStyle>
          <a:p>
            <a:endParaRPr/>
          </a:p>
        </p:txBody>
      </p:sp>
      <p:sp>
        <p:nvSpPr>
          <p:cNvPr id="331" name="Google Shape;331;p24"/>
          <p:cNvSpPr txBox="1">
            <a:spLocks noGrp="1"/>
          </p:cNvSpPr>
          <p:nvPr>
            <p:ph type="title" idx="2" hasCustomPrompt="1"/>
          </p:nvPr>
        </p:nvSpPr>
        <p:spPr>
          <a:xfrm>
            <a:off x="2408900" y="2623908"/>
            <a:ext cx="5088200" cy="1025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875"/>
            </a:lvl1pPr>
            <a:lvl2pPr lvl="1" algn="ctr" rtl="0">
              <a:spcBef>
                <a:spcPts val="0"/>
              </a:spcBef>
              <a:spcAft>
                <a:spcPts val="0"/>
              </a:spcAft>
              <a:buClr>
                <a:schemeClr val="lt1"/>
              </a:buClr>
              <a:buSzPts val="6000"/>
              <a:buNone/>
              <a:defRPr sz="6500">
                <a:solidFill>
                  <a:schemeClr val="lt1"/>
                </a:solidFill>
              </a:defRPr>
            </a:lvl2pPr>
            <a:lvl3pPr lvl="2" algn="ctr" rtl="0">
              <a:spcBef>
                <a:spcPts val="0"/>
              </a:spcBef>
              <a:spcAft>
                <a:spcPts val="0"/>
              </a:spcAft>
              <a:buClr>
                <a:schemeClr val="lt1"/>
              </a:buClr>
              <a:buSzPts val="6000"/>
              <a:buNone/>
              <a:defRPr sz="6500">
                <a:solidFill>
                  <a:schemeClr val="lt1"/>
                </a:solidFill>
              </a:defRPr>
            </a:lvl3pPr>
            <a:lvl4pPr lvl="3" algn="ctr" rtl="0">
              <a:spcBef>
                <a:spcPts val="0"/>
              </a:spcBef>
              <a:spcAft>
                <a:spcPts val="0"/>
              </a:spcAft>
              <a:buClr>
                <a:schemeClr val="lt1"/>
              </a:buClr>
              <a:buSzPts val="6000"/>
              <a:buNone/>
              <a:defRPr sz="6500">
                <a:solidFill>
                  <a:schemeClr val="lt1"/>
                </a:solidFill>
              </a:defRPr>
            </a:lvl4pPr>
            <a:lvl5pPr lvl="4" algn="ctr" rtl="0">
              <a:spcBef>
                <a:spcPts val="0"/>
              </a:spcBef>
              <a:spcAft>
                <a:spcPts val="0"/>
              </a:spcAft>
              <a:buClr>
                <a:schemeClr val="lt1"/>
              </a:buClr>
              <a:buSzPts val="6000"/>
              <a:buNone/>
              <a:defRPr sz="6500">
                <a:solidFill>
                  <a:schemeClr val="lt1"/>
                </a:solidFill>
              </a:defRPr>
            </a:lvl5pPr>
            <a:lvl6pPr lvl="5" algn="ctr" rtl="0">
              <a:spcBef>
                <a:spcPts val="0"/>
              </a:spcBef>
              <a:spcAft>
                <a:spcPts val="0"/>
              </a:spcAft>
              <a:buClr>
                <a:schemeClr val="lt1"/>
              </a:buClr>
              <a:buSzPts val="6000"/>
              <a:buNone/>
              <a:defRPr sz="6500">
                <a:solidFill>
                  <a:schemeClr val="lt1"/>
                </a:solidFill>
              </a:defRPr>
            </a:lvl6pPr>
            <a:lvl7pPr lvl="6" algn="ctr" rtl="0">
              <a:spcBef>
                <a:spcPts val="0"/>
              </a:spcBef>
              <a:spcAft>
                <a:spcPts val="0"/>
              </a:spcAft>
              <a:buClr>
                <a:schemeClr val="lt1"/>
              </a:buClr>
              <a:buSzPts val="6000"/>
              <a:buNone/>
              <a:defRPr sz="6500">
                <a:solidFill>
                  <a:schemeClr val="lt1"/>
                </a:solidFill>
              </a:defRPr>
            </a:lvl7pPr>
            <a:lvl8pPr lvl="7" algn="ctr" rtl="0">
              <a:spcBef>
                <a:spcPts val="0"/>
              </a:spcBef>
              <a:spcAft>
                <a:spcPts val="0"/>
              </a:spcAft>
              <a:buClr>
                <a:schemeClr val="lt1"/>
              </a:buClr>
              <a:buSzPts val="6000"/>
              <a:buNone/>
              <a:defRPr sz="6500">
                <a:solidFill>
                  <a:schemeClr val="lt1"/>
                </a:solidFill>
              </a:defRPr>
            </a:lvl8pPr>
            <a:lvl9pPr lvl="8" algn="ctr" rtl="0">
              <a:spcBef>
                <a:spcPts val="0"/>
              </a:spcBef>
              <a:spcAft>
                <a:spcPts val="0"/>
              </a:spcAft>
              <a:buClr>
                <a:schemeClr val="lt1"/>
              </a:buClr>
              <a:buSzPts val="6000"/>
              <a:buNone/>
              <a:defRPr sz="6500">
                <a:solidFill>
                  <a:schemeClr val="lt1"/>
                </a:solidFill>
              </a:defRPr>
            </a:lvl9pPr>
          </a:lstStyle>
          <a:p>
            <a:r>
              <a:t>xx%</a:t>
            </a:r>
          </a:p>
        </p:txBody>
      </p:sp>
      <p:sp>
        <p:nvSpPr>
          <p:cNvPr id="332" name="Google Shape;332;p24"/>
          <p:cNvSpPr txBox="1">
            <a:spLocks noGrp="1"/>
          </p:cNvSpPr>
          <p:nvPr>
            <p:ph type="subTitle" idx="3"/>
          </p:nvPr>
        </p:nvSpPr>
        <p:spPr>
          <a:xfrm>
            <a:off x="2408900" y="3638004"/>
            <a:ext cx="5088200" cy="49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733">
                <a:solidFill>
                  <a:schemeClr val="dk1"/>
                </a:solidFill>
              </a:defRPr>
            </a:lvl1pPr>
            <a:lvl2pPr lvl="1" algn="ctr" rtl="0">
              <a:lnSpc>
                <a:spcPct val="100000"/>
              </a:lnSpc>
              <a:spcBef>
                <a:spcPts val="0"/>
              </a:spcBef>
              <a:spcAft>
                <a:spcPts val="0"/>
              </a:spcAft>
              <a:buClr>
                <a:schemeClr val="dk1"/>
              </a:buClr>
              <a:buSzPts val="2100"/>
              <a:buNone/>
              <a:defRPr sz="2275">
                <a:solidFill>
                  <a:schemeClr val="dk1"/>
                </a:solidFill>
              </a:defRPr>
            </a:lvl2pPr>
            <a:lvl3pPr lvl="2" algn="ctr" rtl="0">
              <a:lnSpc>
                <a:spcPct val="100000"/>
              </a:lnSpc>
              <a:spcBef>
                <a:spcPts val="0"/>
              </a:spcBef>
              <a:spcAft>
                <a:spcPts val="0"/>
              </a:spcAft>
              <a:buClr>
                <a:schemeClr val="dk1"/>
              </a:buClr>
              <a:buSzPts val="2100"/>
              <a:buNone/>
              <a:defRPr sz="2275">
                <a:solidFill>
                  <a:schemeClr val="dk1"/>
                </a:solidFill>
              </a:defRPr>
            </a:lvl3pPr>
            <a:lvl4pPr lvl="3"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9pPr>
          </a:lstStyle>
          <a:p>
            <a:endParaRPr/>
          </a:p>
        </p:txBody>
      </p:sp>
      <p:sp>
        <p:nvSpPr>
          <p:cNvPr id="333" name="Google Shape;333;p24"/>
          <p:cNvSpPr txBox="1">
            <a:spLocks noGrp="1"/>
          </p:cNvSpPr>
          <p:nvPr>
            <p:ph type="title" idx="4" hasCustomPrompt="1"/>
          </p:nvPr>
        </p:nvSpPr>
        <p:spPr>
          <a:xfrm>
            <a:off x="2408900" y="4354184"/>
            <a:ext cx="5088200" cy="1025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875"/>
            </a:lvl1pPr>
            <a:lvl2pPr lvl="1" algn="ctr" rtl="0">
              <a:spcBef>
                <a:spcPts val="0"/>
              </a:spcBef>
              <a:spcAft>
                <a:spcPts val="0"/>
              </a:spcAft>
              <a:buClr>
                <a:schemeClr val="lt1"/>
              </a:buClr>
              <a:buSzPts val="6000"/>
              <a:buNone/>
              <a:defRPr sz="6500">
                <a:solidFill>
                  <a:schemeClr val="lt1"/>
                </a:solidFill>
              </a:defRPr>
            </a:lvl2pPr>
            <a:lvl3pPr lvl="2" algn="ctr" rtl="0">
              <a:spcBef>
                <a:spcPts val="0"/>
              </a:spcBef>
              <a:spcAft>
                <a:spcPts val="0"/>
              </a:spcAft>
              <a:buClr>
                <a:schemeClr val="lt1"/>
              </a:buClr>
              <a:buSzPts val="6000"/>
              <a:buNone/>
              <a:defRPr sz="6500">
                <a:solidFill>
                  <a:schemeClr val="lt1"/>
                </a:solidFill>
              </a:defRPr>
            </a:lvl3pPr>
            <a:lvl4pPr lvl="3" algn="ctr" rtl="0">
              <a:spcBef>
                <a:spcPts val="0"/>
              </a:spcBef>
              <a:spcAft>
                <a:spcPts val="0"/>
              </a:spcAft>
              <a:buClr>
                <a:schemeClr val="lt1"/>
              </a:buClr>
              <a:buSzPts val="6000"/>
              <a:buNone/>
              <a:defRPr sz="6500">
                <a:solidFill>
                  <a:schemeClr val="lt1"/>
                </a:solidFill>
              </a:defRPr>
            </a:lvl4pPr>
            <a:lvl5pPr lvl="4" algn="ctr" rtl="0">
              <a:spcBef>
                <a:spcPts val="0"/>
              </a:spcBef>
              <a:spcAft>
                <a:spcPts val="0"/>
              </a:spcAft>
              <a:buClr>
                <a:schemeClr val="lt1"/>
              </a:buClr>
              <a:buSzPts val="6000"/>
              <a:buNone/>
              <a:defRPr sz="6500">
                <a:solidFill>
                  <a:schemeClr val="lt1"/>
                </a:solidFill>
              </a:defRPr>
            </a:lvl5pPr>
            <a:lvl6pPr lvl="5" algn="ctr" rtl="0">
              <a:spcBef>
                <a:spcPts val="0"/>
              </a:spcBef>
              <a:spcAft>
                <a:spcPts val="0"/>
              </a:spcAft>
              <a:buClr>
                <a:schemeClr val="lt1"/>
              </a:buClr>
              <a:buSzPts val="6000"/>
              <a:buNone/>
              <a:defRPr sz="6500">
                <a:solidFill>
                  <a:schemeClr val="lt1"/>
                </a:solidFill>
              </a:defRPr>
            </a:lvl6pPr>
            <a:lvl7pPr lvl="6" algn="ctr" rtl="0">
              <a:spcBef>
                <a:spcPts val="0"/>
              </a:spcBef>
              <a:spcAft>
                <a:spcPts val="0"/>
              </a:spcAft>
              <a:buClr>
                <a:schemeClr val="lt1"/>
              </a:buClr>
              <a:buSzPts val="6000"/>
              <a:buNone/>
              <a:defRPr sz="6500">
                <a:solidFill>
                  <a:schemeClr val="lt1"/>
                </a:solidFill>
              </a:defRPr>
            </a:lvl7pPr>
            <a:lvl8pPr lvl="7" algn="ctr" rtl="0">
              <a:spcBef>
                <a:spcPts val="0"/>
              </a:spcBef>
              <a:spcAft>
                <a:spcPts val="0"/>
              </a:spcAft>
              <a:buClr>
                <a:schemeClr val="lt1"/>
              </a:buClr>
              <a:buSzPts val="6000"/>
              <a:buNone/>
              <a:defRPr sz="6500">
                <a:solidFill>
                  <a:schemeClr val="lt1"/>
                </a:solidFill>
              </a:defRPr>
            </a:lvl8pPr>
            <a:lvl9pPr lvl="8" algn="ctr" rtl="0">
              <a:spcBef>
                <a:spcPts val="0"/>
              </a:spcBef>
              <a:spcAft>
                <a:spcPts val="0"/>
              </a:spcAft>
              <a:buClr>
                <a:schemeClr val="lt1"/>
              </a:buClr>
              <a:buSzPts val="6000"/>
              <a:buNone/>
              <a:defRPr sz="6500">
                <a:solidFill>
                  <a:schemeClr val="lt1"/>
                </a:solidFill>
              </a:defRPr>
            </a:lvl9pPr>
          </a:lstStyle>
          <a:p>
            <a:r>
              <a:t>xx%</a:t>
            </a:r>
          </a:p>
        </p:txBody>
      </p:sp>
      <p:sp>
        <p:nvSpPr>
          <p:cNvPr id="334" name="Google Shape;334;p24"/>
          <p:cNvSpPr txBox="1">
            <a:spLocks noGrp="1"/>
          </p:cNvSpPr>
          <p:nvPr>
            <p:ph type="subTitle" idx="5"/>
          </p:nvPr>
        </p:nvSpPr>
        <p:spPr>
          <a:xfrm>
            <a:off x="2408900" y="5371708"/>
            <a:ext cx="5088200" cy="49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PT Sans"/>
              <a:buNone/>
              <a:defRPr sz="1733">
                <a:solidFill>
                  <a:schemeClr val="dk1"/>
                </a:solidFill>
              </a:defRPr>
            </a:lvl1pPr>
            <a:lvl2pPr lvl="1" algn="ctr" rtl="0">
              <a:lnSpc>
                <a:spcPct val="100000"/>
              </a:lnSpc>
              <a:spcBef>
                <a:spcPts val="0"/>
              </a:spcBef>
              <a:spcAft>
                <a:spcPts val="0"/>
              </a:spcAft>
              <a:buClr>
                <a:schemeClr val="dk1"/>
              </a:buClr>
              <a:buSzPts val="2100"/>
              <a:buNone/>
              <a:defRPr sz="2275">
                <a:solidFill>
                  <a:schemeClr val="dk1"/>
                </a:solidFill>
              </a:defRPr>
            </a:lvl2pPr>
            <a:lvl3pPr lvl="2" algn="ctr" rtl="0">
              <a:lnSpc>
                <a:spcPct val="100000"/>
              </a:lnSpc>
              <a:spcBef>
                <a:spcPts val="0"/>
              </a:spcBef>
              <a:spcAft>
                <a:spcPts val="0"/>
              </a:spcAft>
              <a:buClr>
                <a:schemeClr val="dk1"/>
              </a:buClr>
              <a:buSzPts val="2100"/>
              <a:buNone/>
              <a:defRPr sz="2275">
                <a:solidFill>
                  <a:schemeClr val="dk1"/>
                </a:solidFill>
              </a:defRPr>
            </a:lvl3pPr>
            <a:lvl4pPr lvl="3"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275">
                <a:solidFill>
                  <a:schemeClr val="dk1"/>
                </a:solidFill>
                <a:latin typeface="PT Sans"/>
                <a:ea typeface="PT Sans"/>
                <a:cs typeface="PT Sans"/>
                <a:sym typeface="PT Sans"/>
              </a:defRPr>
            </a:lvl9pPr>
          </a:lstStyle>
          <a:p>
            <a:endParaRPr/>
          </a:p>
        </p:txBody>
      </p:sp>
      <p:pic>
        <p:nvPicPr>
          <p:cNvPr id="335" name="Google Shape;335;p24"/>
          <p:cNvPicPr preferRelativeResize="0"/>
          <p:nvPr/>
        </p:nvPicPr>
        <p:blipFill rotWithShape="1">
          <a:blip r:embed="rId2">
            <a:alphaModFix amt="80000"/>
          </a:blip>
          <a:srcRect l="64671" t="7137" r="20862" b="19132"/>
          <a:stretch/>
        </p:blipFill>
        <p:spPr>
          <a:xfrm>
            <a:off x="9291100" y="0"/>
            <a:ext cx="780000" cy="6858003"/>
          </a:xfrm>
          <a:prstGeom prst="rect">
            <a:avLst/>
          </a:prstGeom>
          <a:noFill/>
          <a:ln>
            <a:noFill/>
          </a:ln>
        </p:spPr>
      </p:pic>
      <p:pic>
        <p:nvPicPr>
          <p:cNvPr id="336" name="Google Shape;336;p24"/>
          <p:cNvPicPr preferRelativeResize="0"/>
          <p:nvPr/>
        </p:nvPicPr>
        <p:blipFill rotWithShape="1">
          <a:blip r:embed="rId2">
            <a:alphaModFix amt="80000"/>
          </a:blip>
          <a:srcRect l="20233" t="7137" r="65301" b="19132"/>
          <a:stretch/>
        </p:blipFill>
        <p:spPr>
          <a:xfrm>
            <a:off x="-165100" y="0"/>
            <a:ext cx="780000" cy="6858003"/>
          </a:xfrm>
          <a:prstGeom prst="rect">
            <a:avLst/>
          </a:prstGeom>
          <a:noFill/>
          <a:ln>
            <a:noFill/>
          </a:ln>
        </p:spPr>
      </p:pic>
      <p:sp>
        <p:nvSpPr>
          <p:cNvPr id="337" name="Google Shape;337;p24"/>
          <p:cNvSpPr/>
          <p:nvPr/>
        </p:nvSpPr>
        <p:spPr>
          <a:xfrm rot="10800000" flipH="1">
            <a:off x="8841140" y="630457"/>
            <a:ext cx="79785" cy="109447"/>
          </a:xfrm>
          <a:custGeom>
            <a:avLst/>
            <a:gdLst/>
            <a:ahLst/>
            <a:cxnLst/>
            <a:rect l="l" t="t" r="r" b="b"/>
            <a:pathLst>
              <a:path w="2811" h="3133" extrusionOk="0">
                <a:moveTo>
                  <a:pt x="1547" y="1"/>
                </a:moveTo>
                <a:cubicBezTo>
                  <a:pt x="1544" y="1"/>
                  <a:pt x="1540" y="1"/>
                  <a:pt x="1537" y="1"/>
                </a:cubicBezTo>
                <a:cubicBezTo>
                  <a:pt x="846" y="25"/>
                  <a:pt x="1" y="977"/>
                  <a:pt x="13" y="1727"/>
                </a:cubicBezTo>
                <a:cubicBezTo>
                  <a:pt x="24" y="2610"/>
                  <a:pt x="467" y="3132"/>
                  <a:pt x="1202" y="3132"/>
                </a:cubicBezTo>
                <a:cubicBezTo>
                  <a:pt x="1210" y="3132"/>
                  <a:pt x="1219" y="3132"/>
                  <a:pt x="1227" y="3132"/>
                </a:cubicBezTo>
                <a:cubicBezTo>
                  <a:pt x="2227" y="3120"/>
                  <a:pt x="2811" y="2597"/>
                  <a:pt x="2811" y="1704"/>
                </a:cubicBezTo>
                <a:cubicBezTo>
                  <a:pt x="2811" y="946"/>
                  <a:pt x="2105" y="1"/>
                  <a:pt x="1547" y="1"/>
                </a:cubicBezTo>
                <a:close/>
              </a:path>
            </a:pathLst>
          </a:custGeom>
          <a:solidFill>
            <a:schemeClr val="dk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589"/>
          </a:p>
        </p:txBody>
      </p:sp>
      <p:sp>
        <p:nvSpPr>
          <p:cNvPr id="338" name="Google Shape;338;p24"/>
          <p:cNvSpPr/>
          <p:nvPr/>
        </p:nvSpPr>
        <p:spPr>
          <a:xfrm rot="10800000" flipH="1">
            <a:off x="4699983" y="335993"/>
            <a:ext cx="47173" cy="58024"/>
          </a:xfrm>
          <a:custGeom>
            <a:avLst/>
            <a:gdLst/>
            <a:ahLst/>
            <a:cxnLst/>
            <a:rect l="l" t="t" r="r" b="b"/>
            <a:pathLst>
              <a:path w="1662" h="1661" extrusionOk="0">
                <a:moveTo>
                  <a:pt x="623" y="0"/>
                </a:moveTo>
                <a:cubicBezTo>
                  <a:pt x="204" y="0"/>
                  <a:pt x="1" y="412"/>
                  <a:pt x="101" y="803"/>
                </a:cubicBezTo>
                <a:cubicBezTo>
                  <a:pt x="185" y="1125"/>
                  <a:pt x="506" y="1375"/>
                  <a:pt x="709" y="1661"/>
                </a:cubicBezTo>
                <a:cubicBezTo>
                  <a:pt x="959" y="1434"/>
                  <a:pt x="1221" y="1196"/>
                  <a:pt x="1661" y="815"/>
                </a:cubicBezTo>
                <a:cubicBezTo>
                  <a:pt x="1221" y="422"/>
                  <a:pt x="994" y="53"/>
                  <a:pt x="709" y="6"/>
                </a:cubicBezTo>
                <a:cubicBezTo>
                  <a:pt x="679" y="2"/>
                  <a:pt x="651" y="0"/>
                  <a:pt x="623" y="0"/>
                </a:cubicBezTo>
                <a:close/>
              </a:path>
            </a:pathLst>
          </a:custGeom>
          <a:solidFill>
            <a:schemeClr val="dk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589"/>
          </a:p>
        </p:txBody>
      </p:sp>
      <p:sp>
        <p:nvSpPr>
          <p:cNvPr id="339" name="Google Shape;339;p24"/>
          <p:cNvSpPr/>
          <p:nvPr/>
        </p:nvSpPr>
        <p:spPr>
          <a:xfrm rot="10800000" flipH="1">
            <a:off x="2349197" y="153451"/>
            <a:ext cx="47912" cy="55509"/>
          </a:xfrm>
          <a:custGeom>
            <a:avLst/>
            <a:gdLst/>
            <a:ahLst/>
            <a:cxnLst/>
            <a:rect l="l" t="t" r="r" b="b"/>
            <a:pathLst>
              <a:path w="1688" h="1589" extrusionOk="0">
                <a:moveTo>
                  <a:pt x="714" y="0"/>
                </a:moveTo>
                <a:cubicBezTo>
                  <a:pt x="510" y="0"/>
                  <a:pt x="127" y="421"/>
                  <a:pt x="80" y="703"/>
                </a:cubicBezTo>
                <a:cubicBezTo>
                  <a:pt x="1" y="1087"/>
                  <a:pt x="136" y="1589"/>
                  <a:pt x="617" y="1589"/>
                </a:cubicBezTo>
                <a:cubicBezTo>
                  <a:pt x="643" y="1589"/>
                  <a:pt x="671" y="1587"/>
                  <a:pt x="699" y="1584"/>
                </a:cubicBezTo>
                <a:cubicBezTo>
                  <a:pt x="997" y="1536"/>
                  <a:pt x="1247" y="1167"/>
                  <a:pt x="1687" y="798"/>
                </a:cubicBezTo>
                <a:cubicBezTo>
                  <a:pt x="1282" y="417"/>
                  <a:pt x="1032" y="24"/>
                  <a:pt x="723" y="0"/>
                </a:cubicBezTo>
                <a:cubicBezTo>
                  <a:pt x="720" y="0"/>
                  <a:pt x="717" y="0"/>
                  <a:pt x="714" y="0"/>
                </a:cubicBezTo>
                <a:close/>
              </a:path>
            </a:pathLst>
          </a:custGeom>
          <a:solidFill>
            <a:schemeClr val="dk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589"/>
          </a:p>
        </p:txBody>
      </p:sp>
      <p:sp>
        <p:nvSpPr>
          <p:cNvPr id="340" name="Google Shape;340;p24"/>
          <p:cNvSpPr/>
          <p:nvPr/>
        </p:nvSpPr>
        <p:spPr>
          <a:xfrm rot="10800000" flipH="1">
            <a:off x="4852003" y="6578952"/>
            <a:ext cx="41610" cy="34584"/>
          </a:xfrm>
          <a:custGeom>
            <a:avLst/>
            <a:gdLst/>
            <a:ahLst/>
            <a:cxnLst/>
            <a:rect l="l" t="t" r="r" b="b"/>
            <a:pathLst>
              <a:path w="1466" h="990" extrusionOk="0">
                <a:moveTo>
                  <a:pt x="620" y="1"/>
                </a:moveTo>
                <a:cubicBezTo>
                  <a:pt x="406" y="13"/>
                  <a:pt x="215" y="310"/>
                  <a:pt x="1" y="477"/>
                </a:cubicBezTo>
                <a:cubicBezTo>
                  <a:pt x="167" y="656"/>
                  <a:pt x="334" y="989"/>
                  <a:pt x="501" y="989"/>
                </a:cubicBezTo>
                <a:cubicBezTo>
                  <a:pt x="763" y="989"/>
                  <a:pt x="1013" y="751"/>
                  <a:pt x="1465" y="513"/>
                </a:cubicBezTo>
                <a:cubicBezTo>
                  <a:pt x="1048" y="263"/>
                  <a:pt x="810" y="1"/>
                  <a:pt x="620" y="1"/>
                </a:cubicBezTo>
                <a:close/>
              </a:path>
            </a:pathLst>
          </a:custGeom>
          <a:solidFill>
            <a:schemeClr val="dk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589"/>
          </a:p>
        </p:txBody>
      </p:sp>
      <p:sp>
        <p:nvSpPr>
          <p:cNvPr id="341" name="Google Shape;341;p24"/>
          <p:cNvSpPr/>
          <p:nvPr/>
        </p:nvSpPr>
        <p:spPr>
          <a:xfrm rot="10800000" flipH="1">
            <a:off x="1079140" y="6580597"/>
            <a:ext cx="31789" cy="31300"/>
          </a:xfrm>
          <a:custGeom>
            <a:avLst/>
            <a:gdLst/>
            <a:ahLst/>
            <a:cxnLst/>
            <a:rect l="l" t="t" r="r" b="b"/>
            <a:pathLst>
              <a:path w="1120" h="896" extrusionOk="0">
                <a:moveTo>
                  <a:pt x="488" y="1"/>
                </a:moveTo>
                <a:cubicBezTo>
                  <a:pt x="484" y="1"/>
                  <a:pt x="480" y="1"/>
                  <a:pt x="476" y="1"/>
                </a:cubicBezTo>
                <a:cubicBezTo>
                  <a:pt x="310" y="13"/>
                  <a:pt x="167" y="263"/>
                  <a:pt x="0" y="418"/>
                </a:cubicBezTo>
                <a:cubicBezTo>
                  <a:pt x="167" y="585"/>
                  <a:pt x="298" y="847"/>
                  <a:pt x="488" y="894"/>
                </a:cubicBezTo>
                <a:cubicBezTo>
                  <a:pt x="494" y="895"/>
                  <a:pt x="501" y="896"/>
                  <a:pt x="507" y="896"/>
                </a:cubicBezTo>
                <a:cubicBezTo>
                  <a:pt x="649" y="896"/>
                  <a:pt x="846" y="647"/>
                  <a:pt x="1119" y="430"/>
                </a:cubicBezTo>
                <a:cubicBezTo>
                  <a:pt x="829" y="232"/>
                  <a:pt x="652" y="1"/>
                  <a:pt x="488" y="1"/>
                </a:cubicBezTo>
                <a:close/>
              </a:path>
            </a:pathLst>
          </a:custGeom>
          <a:solidFill>
            <a:schemeClr val="dk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589"/>
          </a:p>
        </p:txBody>
      </p:sp>
      <p:sp>
        <p:nvSpPr>
          <p:cNvPr id="342" name="Google Shape;342;p24"/>
          <p:cNvSpPr/>
          <p:nvPr/>
        </p:nvSpPr>
        <p:spPr>
          <a:xfrm rot="10800000" flipH="1">
            <a:off x="8604499" y="167301"/>
            <a:ext cx="34486" cy="27841"/>
          </a:xfrm>
          <a:custGeom>
            <a:avLst/>
            <a:gdLst/>
            <a:ahLst/>
            <a:cxnLst/>
            <a:rect l="l" t="t" r="r" b="b"/>
            <a:pathLst>
              <a:path w="1215" h="797" extrusionOk="0">
                <a:moveTo>
                  <a:pt x="526" y="0"/>
                </a:moveTo>
                <a:cubicBezTo>
                  <a:pt x="383" y="0"/>
                  <a:pt x="238" y="57"/>
                  <a:pt x="83" y="189"/>
                </a:cubicBezTo>
                <a:cubicBezTo>
                  <a:pt x="0" y="260"/>
                  <a:pt x="0" y="558"/>
                  <a:pt x="71" y="618"/>
                </a:cubicBezTo>
                <a:cubicBezTo>
                  <a:pt x="225" y="740"/>
                  <a:pt x="372" y="797"/>
                  <a:pt x="516" y="797"/>
                </a:cubicBezTo>
                <a:cubicBezTo>
                  <a:pt x="751" y="797"/>
                  <a:pt x="978" y="645"/>
                  <a:pt x="1214" y="379"/>
                </a:cubicBezTo>
                <a:cubicBezTo>
                  <a:pt x="979" y="151"/>
                  <a:pt x="757" y="0"/>
                  <a:pt x="526" y="0"/>
                </a:cubicBezTo>
                <a:close/>
              </a:path>
            </a:pathLst>
          </a:custGeom>
          <a:solidFill>
            <a:schemeClr val="dk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589"/>
          </a:p>
        </p:txBody>
      </p:sp>
      <p:sp>
        <p:nvSpPr>
          <p:cNvPr id="343" name="Google Shape;343;p24"/>
          <p:cNvSpPr/>
          <p:nvPr/>
        </p:nvSpPr>
        <p:spPr>
          <a:xfrm rot="10800000" flipH="1">
            <a:off x="8965602" y="6581879"/>
            <a:ext cx="31108" cy="28751"/>
          </a:xfrm>
          <a:custGeom>
            <a:avLst/>
            <a:gdLst/>
            <a:ahLst/>
            <a:cxnLst/>
            <a:rect l="l" t="t" r="r" b="b"/>
            <a:pathLst>
              <a:path w="1096" h="823" extrusionOk="0">
                <a:moveTo>
                  <a:pt x="536" y="1"/>
                </a:moveTo>
                <a:cubicBezTo>
                  <a:pt x="357" y="1"/>
                  <a:pt x="179" y="191"/>
                  <a:pt x="0" y="310"/>
                </a:cubicBezTo>
                <a:cubicBezTo>
                  <a:pt x="155" y="465"/>
                  <a:pt x="322" y="608"/>
                  <a:pt x="536" y="822"/>
                </a:cubicBezTo>
                <a:cubicBezTo>
                  <a:pt x="774" y="596"/>
                  <a:pt x="941" y="441"/>
                  <a:pt x="1096" y="310"/>
                </a:cubicBezTo>
                <a:cubicBezTo>
                  <a:pt x="917" y="191"/>
                  <a:pt x="715" y="1"/>
                  <a:pt x="536" y="1"/>
                </a:cubicBezTo>
                <a:close/>
              </a:path>
            </a:pathLst>
          </a:custGeom>
          <a:solidFill>
            <a:schemeClr val="dk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589"/>
          </a:p>
        </p:txBody>
      </p:sp>
    </p:spTree>
    <p:extLst>
      <p:ext uri="{BB962C8B-B14F-4D97-AF65-F5344CB8AC3E}">
        <p14:creationId xmlns:p14="http://schemas.microsoft.com/office/powerpoint/2010/main" val="20554375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780000" y="593367"/>
            <a:ext cx="8346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5" name="Google Shape;35;p4"/>
          <p:cNvSpPr txBox="1">
            <a:spLocks noGrp="1"/>
          </p:cNvSpPr>
          <p:nvPr>
            <p:ph type="body" idx="1"/>
          </p:nvPr>
        </p:nvSpPr>
        <p:spPr>
          <a:xfrm>
            <a:off x="780000" y="1368201"/>
            <a:ext cx="8346000" cy="470000"/>
          </a:xfrm>
          <a:prstGeom prst="rect">
            <a:avLst/>
          </a:prstGeom>
        </p:spPr>
        <p:txBody>
          <a:bodyPr spcFirstLastPara="1" wrap="square" lIns="91425" tIns="91425" rIns="91425" bIns="91425" anchor="t" anchorCtr="0">
            <a:noAutofit/>
          </a:bodyPr>
          <a:lstStyle>
            <a:lvl1pPr marL="495285" lvl="0" indent="-343948" rtl="0">
              <a:lnSpc>
                <a:spcPct val="100000"/>
              </a:lnSpc>
              <a:spcBef>
                <a:spcPts val="0"/>
              </a:spcBef>
              <a:spcAft>
                <a:spcPts val="0"/>
              </a:spcAft>
              <a:buSzPts val="1400"/>
              <a:buFont typeface="Nunito Light"/>
              <a:buChar char="●"/>
              <a:defRPr/>
            </a:lvl1pPr>
            <a:lvl2pPr marL="990570" lvl="1" indent="-343948" rtl="0">
              <a:lnSpc>
                <a:spcPct val="100000"/>
              </a:lnSpc>
              <a:spcBef>
                <a:spcPts val="0"/>
              </a:spcBef>
              <a:spcAft>
                <a:spcPts val="0"/>
              </a:spcAft>
              <a:buSzPts val="1400"/>
              <a:buFont typeface="Nunito Light"/>
              <a:buChar char="○"/>
              <a:defRPr/>
            </a:lvl2pPr>
            <a:lvl3pPr marL="1485854" lvl="2" indent="-343948" rtl="0">
              <a:lnSpc>
                <a:spcPct val="100000"/>
              </a:lnSpc>
              <a:spcBef>
                <a:spcPts val="0"/>
              </a:spcBef>
              <a:spcAft>
                <a:spcPts val="0"/>
              </a:spcAft>
              <a:buSzPts val="1400"/>
              <a:buFont typeface="Nunito Light"/>
              <a:buChar char="■"/>
              <a:defRPr/>
            </a:lvl3pPr>
            <a:lvl4pPr marL="1981139" lvl="3" indent="-343948" rtl="0">
              <a:lnSpc>
                <a:spcPct val="100000"/>
              </a:lnSpc>
              <a:spcBef>
                <a:spcPts val="0"/>
              </a:spcBef>
              <a:spcAft>
                <a:spcPts val="0"/>
              </a:spcAft>
              <a:buSzPts val="1400"/>
              <a:buFont typeface="Nunito Light"/>
              <a:buChar char="●"/>
              <a:defRPr/>
            </a:lvl4pPr>
            <a:lvl5pPr marL="2476424" lvl="4" indent="-343948" rtl="0">
              <a:lnSpc>
                <a:spcPct val="100000"/>
              </a:lnSpc>
              <a:spcBef>
                <a:spcPts val="0"/>
              </a:spcBef>
              <a:spcAft>
                <a:spcPts val="0"/>
              </a:spcAft>
              <a:buSzPts val="1400"/>
              <a:buFont typeface="Nunito Light"/>
              <a:buChar char="○"/>
              <a:defRPr/>
            </a:lvl5pPr>
            <a:lvl6pPr marL="2971709" lvl="5" indent="-343948" rtl="0">
              <a:lnSpc>
                <a:spcPct val="100000"/>
              </a:lnSpc>
              <a:spcBef>
                <a:spcPts val="0"/>
              </a:spcBef>
              <a:spcAft>
                <a:spcPts val="0"/>
              </a:spcAft>
              <a:buSzPts val="1400"/>
              <a:buFont typeface="Nunito Light"/>
              <a:buChar char="■"/>
              <a:defRPr/>
            </a:lvl6pPr>
            <a:lvl7pPr marL="3466993" lvl="6" indent="-343948" rtl="0">
              <a:lnSpc>
                <a:spcPct val="100000"/>
              </a:lnSpc>
              <a:spcBef>
                <a:spcPts val="0"/>
              </a:spcBef>
              <a:spcAft>
                <a:spcPts val="0"/>
              </a:spcAft>
              <a:buSzPts val="1400"/>
              <a:buFont typeface="Nunito Light"/>
              <a:buChar char="●"/>
              <a:defRPr/>
            </a:lvl7pPr>
            <a:lvl8pPr marL="3962278" lvl="7" indent="-343948" rtl="0">
              <a:lnSpc>
                <a:spcPct val="100000"/>
              </a:lnSpc>
              <a:spcBef>
                <a:spcPts val="0"/>
              </a:spcBef>
              <a:spcAft>
                <a:spcPts val="0"/>
              </a:spcAft>
              <a:buSzPts val="1400"/>
              <a:buFont typeface="Nunito Light"/>
              <a:buChar char="○"/>
              <a:defRPr/>
            </a:lvl8pPr>
            <a:lvl9pPr marL="4457563" lvl="8" indent="-343948" rtl="0">
              <a:lnSpc>
                <a:spcPct val="100000"/>
              </a:lnSpc>
              <a:spcBef>
                <a:spcPts val="0"/>
              </a:spcBef>
              <a:spcAft>
                <a:spcPts val="0"/>
              </a:spcAft>
              <a:buSzPts val="1400"/>
              <a:buFont typeface="Nunito Light"/>
              <a:buChar char="■"/>
              <a:defRPr/>
            </a:lvl9pPr>
          </a:lstStyle>
          <a:p>
            <a:endParaRPr/>
          </a:p>
        </p:txBody>
      </p:sp>
      <p:grpSp>
        <p:nvGrpSpPr>
          <p:cNvPr id="36" name="Google Shape;36;p4"/>
          <p:cNvGrpSpPr/>
          <p:nvPr/>
        </p:nvGrpSpPr>
        <p:grpSpPr>
          <a:xfrm>
            <a:off x="121868" y="153451"/>
            <a:ext cx="9493605" cy="6501336"/>
            <a:chOff x="112493" y="115088"/>
            <a:chExt cx="8763328" cy="4876002"/>
          </a:xfrm>
        </p:grpSpPr>
        <p:sp>
          <p:nvSpPr>
            <p:cNvPr id="37" name="Google Shape;37;p4"/>
            <p:cNvSpPr/>
            <p:nvPr/>
          </p:nvSpPr>
          <p:spPr>
            <a:xfrm rot="10800000">
              <a:off x="182448" y="472842"/>
              <a:ext cx="73648" cy="82085"/>
            </a:xfrm>
            <a:custGeom>
              <a:avLst/>
              <a:gdLst/>
              <a:ahLst/>
              <a:cxnLst/>
              <a:rect l="l" t="t" r="r" b="b"/>
              <a:pathLst>
                <a:path w="2811" h="3133" extrusionOk="0">
                  <a:moveTo>
                    <a:pt x="1547" y="1"/>
                  </a:moveTo>
                  <a:cubicBezTo>
                    <a:pt x="1544" y="1"/>
                    <a:pt x="1540" y="1"/>
                    <a:pt x="1537" y="1"/>
                  </a:cubicBezTo>
                  <a:cubicBezTo>
                    <a:pt x="846" y="25"/>
                    <a:pt x="1" y="977"/>
                    <a:pt x="13" y="1727"/>
                  </a:cubicBezTo>
                  <a:cubicBezTo>
                    <a:pt x="24" y="2610"/>
                    <a:pt x="467" y="3132"/>
                    <a:pt x="1202" y="3132"/>
                  </a:cubicBezTo>
                  <a:cubicBezTo>
                    <a:pt x="1210" y="3132"/>
                    <a:pt x="1219" y="3132"/>
                    <a:pt x="1227" y="3132"/>
                  </a:cubicBezTo>
                  <a:cubicBezTo>
                    <a:pt x="2227" y="3120"/>
                    <a:pt x="2811" y="2597"/>
                    <a:pt x="2811" y="1704"/>
                  </a:cubicBezTo>
                  <a:cubicBezTo>
                    <a:pt x="2811" y="946"/>
                    <a:pt x="2105" y="1"/>
                    <a:pt x="15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38" name="Google Shape;38;p4"/>
            <p:cNvSpPr/>
            <p:nvPr/>
          </p:nvSpPr>
          <p:spPr>
            <a:xfrm rot="10800000">
              <a:off x="4035157" y="251995"/>
              <a:ext cx="43544" cy="43518"/>
            </a:xfrm>
            <a:custGeom>
              <a:avLst/>
              <a:gdLst/>
              <a:ahLst/>
              <a:cxnLst/>
              <a:rect l="l" t="t" r="r" b="b"/>
              <a:pathLst>
                <a:path w="1662" h="1661" extrusionOk="0">
                  <a:moveTo>
                    <a:pt x="623" y="0"/>
                  </a:moveTo>
                  <a:cubicBezTo>
                    <a:pt x="204" y="0"/>
                    <a:pt x="1" y="412"/>
                    <a:pt x="101" y="803"/>
                  </a:cubicBezTo>
                  <a:cubicBezTo>
                    <a:pt x="185" y="1125"/>
                    <a:pt x="506" y="1375"/>
                    <a:pt x="709" y="1661"/>
                  </a:cubicBezTo>
                  <a:cubicBezTo>
                    <a:pt x="959" y="1434"/>
                    <a:pt x="1221" y="1196"/>
                    <a:pt x="1661" y="815"/>
                  </a:cubicBezTo>
                  <a:cubicBezTo>
                    <a:pt x="1221" y="422"/>
                    <a:pt x="994" y="53"/>
                    <a:pt x="709" y="6"/>
                  </a:cubicBezTo>
                  <a:cubicBezTo>
                    <a:pt x="679" y="2"/>
                    <a:pt x="651" y="0"/>
                    <a:pt x="6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39" name="Google Shape;39;p4"/>
            <p:cNvSpPr/>
            <p:nvPr/>
          </p:nvSpPr>
          <p:spPr>
            <a:xfrm rot="10800000">
              <a:off x="6204432" y="115088"/>
              <a:ext cx="44226" cy="41632"/>
            </a:xfrm>
            <a:custGeom>
              <a:avLst/>
              <a:gdLst/>
              <a:ahLst/>
              <a:cxnLst/>
              <a:rect l="l" t="t" r="r" b="b"/>
              <a:pathLst>
                <a:path w="1688" h="1589" extrusionOk="0">
                  <a:moveTo>
                    <a:pt x="714" y="0"/>
                  </a:moveTo>
                  <a:cubicBezTo>
                    <a:pt x="510" y="0"/>
                    <a:pt x="127" y="421"/>
                    <a:pt x="80" y="703"/>
                  </a:cubicBezTo>
                  <a:cubicBezTo>
                    <a:pt x="1" y="1087"/>
                    <a:pt x="136" y="1589"/>
                    <a:pt x="617" y="1589"/>
                  </a:cubicBezTo>
                  <a:cubicBezTo>
                    <a:pt x="643" y="1589"/>
                    <a:pt x="671" y="1587"/>
                    <a:pt x="699" y="1584"/>
                  </a:cubicBezTo>
                  <a:cubicBezTo>
                    <a:pt x="997" y="1536"/>
                    <a:pt x="1247" y="1167"/>
                    <a:pt x="1687" y="798"/>
                  </a:cubicBezTo>
                  <a:cubicBezTo>
                    <a:pt x="1282" y="417"/>
                    <a:pt x="1032" y="24"/>
                    <a:pt x="723" y="0"/>
                  </a:cubicBezTo>
                  <a:cubicBezTo>
                    <a:pt x="720" y="0"/>
                    <a:pt x="717" y="0"/>
                    <a:pt x="7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40" name="Google Shape;40;p4"/>
            <p:cNvSpPr/>
            <p:nvPr/>
          </p:nvSpPr>
          <p:spPr>
            <a:xfrm rot="10800000">
              <a:off x="200054" y="4961564"/>
              <a:ext cx="38409" cy="25938"/>
            </a:xfrm>
            <a:custGeom>
              <a:avLst/>
              <a:gdLst/>
              <a:ahLst/>
              <a:cxnLst/>
              <a:rect l="l" t="t" r="r" b="b"/>
              <a:pathLst>
                <a:path w="1466" h="990" extrusionOk="0">
                  <a:moveTo>
                    <a:pt x="620" y="1"/>
                  </a:moveTo>
                  <a:cubicBezTo>
                    <a:pt x="406" y="13"/>
                    <a:pt x="215" y="310"/>
                    <a:pt x="1" y="477"/>
                  </a:cubicBezTo>
                  <a:cubicBezTo>
                    <a:pt x="167" y="656"/>
                    <a:pt x="334" y="989"/>
                    <a:pt x="501" y="989"/>
                  </a:cubicBezTo>
                  <a:cubicBezTo>
                    <a:pt x="763" y="989"/>
                    <a:pt x="1013" y="751"/>
                    <a:pt x="1465" y="513"/>
                  </a:cubicBezTo>
                  <a:cubicBezTo>
                    <a:pt x="1048" y="263"/>
                    <a:pt x="810" y="1"/>
                    <a:pt x="6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41" name="Google Shape;41;p4"/>
            <p:cNvSpPr/>
            <p:nvPr/>
          </p:nvSpPr>
          <p:spPr>
            <a:xfrm rot="10800000">
              <a:off x="1904675" y="4957972"/>
              <a:ext cx="28715" cy="33117"/>
            </a:xfrm>
            <a:custGeom>
              <a:avLst/>
              <a:gdLst/>
              <a:ahLst/>
              <a:cxnLst/>
              <a:rect l="l" t="t" r="r" b="b"/>
              <a:pathLst>
                <a:path w="1096" h="1264" extrusionOk="0">
                  <a:moveTo>
                    <a:pt x="765" y="0"/>
                  </a:moveTo>
                  <a:cubicBezTo>
                    <a:pt x="764" y="0"/>
                    <a:pt x="763" y="1"/>
                    <a:pt x="762" y="2"/>
                  </a:cubicBezTo>
                  <a:cubicBezTo>
                    <a:pt x="488" y="240"/>
                    <a:pt x="238" y="478"/>
                    <a:pt x="24" y="752"/>
                  </a:cubicBezTo>
                  <a:cubicBezTo>
                    <a:pt x="0" y="788"/>
                    <a:pt x="226" y="990"/>
                    <a:pt x="429" y="1264"/>
                  </a:cubicBezTo>
                  <a:cubicBezTo>
                    <a:pt x="715" y="859"/>
                    <a:pt x="917" y="597"/>
                    <a:pt x="1084" y="299"/>
                  </a:cubicBezTo>
                  <a:cubicBezTo>
                    <a:pt x="1095" y="265"/>
                    <a:pt x="799" y="0"/>
                    <a:pt x="7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42" name="Google Shape;42;p4"/>
            <p:cNvSpPr/>
            <p:nvPr/>
          </p:nvSpPr>
          <p:spPr>
            <a:xfrm rot="10800000">
              <a:off x="442701" y="125475"/>
              <a:ext cx="31833" cy="20881"/>
            </a:xfrm>
            <a:custGeom>
              <a:avLst/>
              <a:gdLst/>
              <a:ahLst/>
              <a:cxnLst/>
              <a:rect l="l" t="t" r="r" b="b"/>
              <a:pathLst>
                <a:path w="1215" h="797" extrusionOk="0">
                  <a:moveTo>
                    <a:pt x="526" y="0"/>
                  </a:moveTo>
                  <a:cubicBezTo>
                    <a:pt x="383" y="0"/>
                    <a:pt x="238" y="57"/>
                    <a:pt x="83" y="189"/>
                  </a:cubicBezTo>
                  <a:cubicBezTo>
                    <a:pt x="0" y="260"/>
                    <a:pt x="0" y="558"/>
                    <a:pt x="71" y="618"/>
                  </a:cubicBezTo>
                  <a:cubicBezTo>
                    <a:pt x="225" y="740"/>
                    <a:pt x="372" y="797"/>
                    <a:pt x="516" y="797"/>
                  </a:cubicBezTo>
                  <a:cubicBezTo>
                    <a:pt x="751" y="797"/>
                    <a:pt x="978" y="645"/>
                    <a:pt x="1214" y="379"/>
                  </a:cubicBezTo>
                  <a:cubicBezTo>
                    <a:pt x="979" y="151"/>
                    <a:pt x="757" y="0"/>
                    <a:pt x="5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43" name="Google Shape;43;p4"/>
            <p:cNvSpPr/>
            <p:nvPr/>
          </p:nvSpPr>
          <p:spPr>
            <a:xfrm rot="10800000">
              <a:off x="4921130" y="4817676"/>
              <a:ext cx="28086" cy="23528"/>
            </a:xfrm>
            <a:custGeom>
              <a:avLst/>
              <a:gdLst/>
              <a:ahLst/>
              <a:cxnLst/>
              <a:rect l="l" t="t" r="r" b="b"/>
              <a:pathLst>
                <a:path w="1072" h="898" extrusionOk="0">
                  <a:moveTo>
                    <a:pt x="451" y="0"/>
                  </a:moveTo>
                  <a:cubicBezTo>
                    <a:pt x="448" y="0"/>
                    <a:pt x="444" y="0"/>
                    <a:pt x="441" y="0"/>
                  </a:cubicBezTo>
                  <a:cubicBezTo>
                    <a:pt x="286" y="12"/>
                    <a:pt x="24" y="286"/>
                    <a:pt x="12" y="453"/>
                  </a:cubicBezTo>
                  <a:cubicBezTo>
                    <a:pt x="0" y="596"/>
                    <a:pt x="250" y="870"/>
                    <a:pt x="429" y="893"/>
                  </a:cubicBezTo>
                  <a:cubicBezTo>
                    <a:pt x="439" y="896"/>
                    <a:pt x="450" y="897"/>
                    <a:pt x="461" y="897"/>
                  </a:cubicBezTo>
                  <a:cubicBezTo>
                    <a:pt x="610" y="897"/>
                    <a:pt x="794" y="677"/>
                    <a:pt x="1072" y="477"/>
                  </a:cubicBezTo>
                  <a:cubicBezTo>
                    <a:pt x="793" y="244"/>
                    <a:pt x="604" y="0"/>
                    <a:pt x="4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44" name="Google Shape;44;p4"/>
            <p:cNvSpPr/>
            <p:nvPr/>
          </p:nvSpPr>
          <p:spPr>
            <a:xfrm rot="10800000">
              <a:off x="6583042" y="4820682"/>
              <a:ext cx="27798" cy="17528"/>
            </a:xfrm>
            <a:custGeom>
              <a:avLst/>
              <a:gdLst/>
              <a:ahLst/>
              <a:cxnLst/>
              <a:rect l="l" t="t" r="r" b="b"/>
              <a:pathLst>
                <a:path w="1061" h="669" extrusionOk="0">
                  <a:moveTo>
                    <a:pt x="84" y="0"/>
                  </a:moveTo>
                  <a:cubicBezTo>
                    <a:pt x="84" y="179"/>
                    <a:pt x="0" y="453"/>
                    <a:pt x="96" y="524"/>
                  </a:cubicBezTo>
                  <a:cubicBezTo>
                    <a:pt x="220" y="623"/>
                    <a:pt x="334" y="669"/>
                    <a:pt x="441" y="669"/>
                  </a:cubicBezTo>
                  <a:cubicBezTo>
                    <a:pt x="680" y="669"/>
                    <a:pt x="879" y="435"/>
                    <a:pt x="1060" y="48"/>
                  </a:cubicBezTo>
                  <a:cubicBezTo>
                    <a:pt x="739" y="36"/>
                    <a:pt x="405" y="0"/>
                    <a:pt x="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45" name="Google Shape;45;p4"/>
            <p:cNvSpPr/>
            <p:nvPr/>
          </p:nvSpPr>
          <p:spPr>
            <a:xfrm rot="10800000">
              <a:off x="112493" y="4936409"/>
              <a:ext cx="28715" cy="21563"/>
            </a:xfrm>
            <a:custGeom>
              <a:avLst/>
              <a:gdLst/>
              <a:ahLst/>
              <a:cxnLst/>
              <a:rect l="l" t="t" r="r" b="b"/>
              <a:pathLst>
                <a:path w="1096" h="823" extrusionOk="0">
                  <a:moveTo>
                    <a:pt x="536" y="1"/>
                  </a:moveTo>
                  <a:cubicBezTo>
                    <a:pt x="357" y="1"/>
                    <a:pt x="179" y="191"/>
                    <a:pt x="0" y="310"/>
                  </a:cubicBezTo>
                  <a:cubicBezTo>
                    <a:pt x="155" y="465"/>
                    <a:pt x="322" y="608"/>
                    <a:pt x="536" y="822"/>
                  </a:cubicBezTo>
                  <a:cubicBezTo>
                    <a:pt x="774" y="596"/>
                    <a:pt x="941" y="441"/>
                    <a:pt x="1096" y="310"/>
                  </a:cubicBezTo>
                  <a:cubicBezTo>
                    <a:pt x="917" y="191"/>
                    <a:pt x="715" y="1"/>
                    <a:pt x="5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sp>
          <p:nvSpPr>
            <p:cNvPr id="46" name="Google Shape;46;p4"/>
            <p:cNvSpPr/>
            <p:nvPr/>
          </p:nvSpPr>
          <p:spPr>
            <a:xfrm rot="10800000">
              <a:off x="8852398" y="4966569"/>
              <a:ext cx="23423" cy="15930"/>
            </a:xfrm>
            <a:custGeom>
              <a:avLst/>
              <a:gdLst/>
              <a:ahLst/>
              <a:cxnLst/>
              <a:rect l="l" t="t" r="r" b="b"/>
              <a:pathLst>
                <a:path w="894" h="608" extrusionOk="0">
                  <a:moveTo>
                    <a:pt x="0" y="1"/>
                  </a:moveTo>
                  <a:cubicBezTo>
                    <a:pt x="0" y="203"/>
                    <a:pt x="12" y="405"/>
                    <a:pt x="12" y="608"/>
                  </a:cubicBezTo>
                  <a:cubicBezTo>
                    <a:pt x="310" y="572"/>
                    <a:pt x="596" y="536"/>
                    <a:pt x="893" y="501"/>
                  </a:cubicBezTo>
                  <a:cubicBezTo>
                    <a:pt x="893" y="358"/>
                    <a:pt x="881" y="203"/>
                    <a:pt x="881" y="60"/>
                  </a:cubicBezTo>
                  <a:cubicBezTo>
                    <a:pt x="596" y="36"/>
                    <a:pt x="298" y="12"/>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89"/>
            </a:p>
          </p:txBody>
        </p:sp>
      </p:grpSp>
      <p:pic>
        <p:nvPicPr>
          <p:cNvPr id="47" name="Google Shape;47;p4"/>
          <p:cNvPicPr preferRelativeResize="0"/>
          <p:nvPr/>
        </p:nvPicPr>
        <p:blipFill rotWithShape="1">
          <a:blip r:embed="rId2">
            <a:alphaModFix amt="80000"/>
          </a:blip>
          <a:srcRect l="34230" t="7137" r="51304" b="19132"/>
          <a:stretch/>
        </p:blipFill>
        <p:spPr>
          <a:xfrm>
            <a:off x="9291100" y="0"/>
            <a:ext cx="780000" cy="6858003"/>
          </a:xfrm>
          <a:prstGeom prst="rect">
            <a:avLst/>
          </a:prstGeom>
          <a:noFill/>
          <a:ln>
            <a:noFill/>
          </a:ln>
        </p:spPr>
      </p:pic>
    </p:spTree>
    <p:extLst>
      <p:ext uri="{BB962C8B-B14F-4D97-AF65-F5344CB8AC3E}">
        <p14:creationId xmlns:p14="http://schemas.microsoft.com/office/powerpoint/2010/main" val="2752013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0267" y="183092"/>
            <a:ext cx="792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40267" y="1066800"/>
            <a:ext cx="792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40267" y="4237567"/>
            <a:ext cx="2054578"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10/17/2023</a:t>
            </a:fld>
            <a:endParaRPr lang="en-US"/>
          </a:p>
        </p:txBody>
      </p:sp>
      <p:sp>
        <p:nvSpPr>
          <p:cNvPr id="5" name="Footer Placeholder 4"/>
          <p:cNvSpPr>
            <a:spLocks noGrp="1"/>
          </p:cNvSpPr>
          <p:nvPr>
            <p:ph type="ftr" sz="quarter" idx="3"/>
          </p:nvPr>
        </p:nvSpPr>
        <p:spPr>
          <a:xfrm>
            <a:off x="3008489" y="4237567"/>
            <a:ext cx="2788356"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310489" y="4237567"/>
            <a:ext cx="2054578"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7.xml"/><Relationship Id="rId7" Type="http://schemas.openxmlformats.org/officeDocument/2006/relationships/image" Target="../media/image10.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9.gif"/><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5.xml"/><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7.jpeg"/><Relationship Id="rId7" Type="http://schemas.openxmlformats.org/officeDocument/2006/relationships/image" Target="../media/image6.sv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5.png"/><Relationship Id="rId5" Type="http://schemas.microsoft.com/office/2007/relationships/hdphoto" Target="../media/hdphoto1.wdp"/><Relationship Id="rId10"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13.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8.png"/><Relationship Id="rId7"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6.svg"/><Relationship Id="rId5" Type="http://schemas.openxmlformats.org/officeDocument/2006/relationships/image" Target="../media/image5.png"/><Relationship Id="rId4" Type="http://schemas.microsoft.com/office/2007/relationships/hdphoto" Target="../media/hdphoto1.wdp"/><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13.xml"/><Relationship Id="rId5" Type="http://schemas.openxmlformats.org/officeDocument/2006/relationships/image" Target="../media/image26.png"/><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jpeg"/><Relationship Id="rId1" Type="http://schemas.openxmlformats.org/officeDocument/2006/relationships/slideLayout" Target="../slideLayouts/slideLayout13.xml"/><Relationship Id="rId5" Type="http://schemas.openxmlformats.org/officeDocument/2006/relationships/image" Target="../media/image27.png"/><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8.png"/><Relationship Id="rId7"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6.svg"/><Relationship Id="rId5" Type="http://schemas.openxmlformats.org/officeDocument/2006/relationships/image" Target="../media/image5.png"/><Relationship Id="rId4" Type="http://schemas.microsoft.com/office/2007/relationships/hdphoto" Target="../media/hdphoto1.wdp"/><Relationship Id="rId9"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7" Type="http://schemas.microsoft.com/office/2007/relationships/hdphoto" Target="../media/hdphoto4.wdp"/><Relationship Id="rId2" Type="http://schemas.openxmlformats.org/officeDocument/2006/relationships/image" Target="../media/image12.jpeg"/><Relationship Id="rId1" Type="http://schemas.openxmlformats.org/officeDocument/2006/relationships/slideLayout" Target="../slideLayouts/slideLayout15.xml"/><Relationship Id="rId6" Type="http://schemas.openxmlformats.org/officeDocument/2006/relationships/image" Target="../media/image55.png"/><Relationship Id="rId5" Type="http://schemas.openxmlformats.org/officeDocument/2006/relationships/image" Target="../media/image15.pn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l="-22886" r="-30305"/>
            </a:stretch>
          </a:blipFill>
        </p:spPr>
        <p:txBody>
          <a:bodyPr/>
          <a:lstStyle/>
          <a:p>
            <a:endParaRPr lang="ar-SA" sz="978"/>
          </a:p>
        </p:txBody>
      </p:sp>
      <p:sp>
        <p:nvSpPr>
          <p:cNvPr id="3" name="Freeform 3"/>
          <p:cNvSpPr/>
          <p:nvPr/>
        </p:nvSpPr>
        <p:spPr>
          <a:xfrm rot="821313">
            <a:off x="325055" y="184968"/>
            <a:ext cx="1617613" cy="2248917"/>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978"/>
          </a:p>
        </p:txBody>
      </p:sp>
      <p:sp>
        <p:nvSpPr>
          <p:cNvPr id="4" name="Freeform 4"/>
          <p:cNvSpPr/>
          <p:nvPr/>
        </p:nvSpPr>
        <p:spPr>
          <a:xfrm>
            <a:off x="1451690" y="1223181"/>
            <a:ext cx="1114396" cy="782863"/>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5" name="Freeform 5"/>
          <p:cNvSpPr/>
          <p:nvPr/>
        </p:nvSpPr>
        <p:spPr>
          <a:xfrm rot="1172731" flipH="1">
            <a:off x="2213309" y="1034724"/>
            <a:ext cx="984158" cy="1461611"/>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978"/>
          </a:p>
        </p:txBody>
      </p:sp>
      <p:grpSp>
        <p:nvGrpSpPr>
          <p:cNvPr id="6" name="Group 6"/>
          <p:cNvGrpSpPr>
            <a:grpSpLocks noChangeAspect="1"/>
          </p:cNvGrpSpPr>
          <p:nvPr/>
        </p:nvGrpSpPr>
        <p:grpSpPr>
          <a:xfrm>
            <a:off x="6751758" y="-846235"/>
            <a:ext cx="3589705" cy="3386927"/>
            <a:chOff x="0" y="0"/>
            <a:chExt cx="6350013" cy="6349289"/>
          </a:xfrm>
        </p:grpSpPr>
        <p:sp>
          <p:nvSpPr>
            <p:cNvPr id="7" name="Freeform 7"/>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8" name="TextBox 8"/>
          <p:cNvSpPr txBox="1"/>
          <p:nvPr/>
        </p:nvSpPr>
        <p:spPr>
          <a:xfrm>
            <a:off x="0" y="176733"/>
            <a:ext cx="2713225" cy="446148"/>
          </a:xfrm>
          <a:prstGeom prst="rect">
            <a:avLst/>
          </a:prstGeom>
        </p:spPr>
        <p:txBody>
          <a:bodyPr wrap="square" lIns="0" tIns="0" rIns="0" bIns="0" rtlCol="0" anchor="t">
            <a:spAutoFit/>
          </a:bodyPr>
          <a:lstStyle/>
          <a:p>
            <a:pPr algn="ctr">
              <a:lnSpc>
                <a:spcPts val="3733"/>
              </a:lnSpc>
            </a:pPr>
            <a:endParaRPr lang="en-US" sz="2666" dirty="0">
              <a:solidFill>
                <a:srgbClr val="374EB6"/>
              </a:solidFill>
              <a:cs typeface="Araboto Bold"/>
            </a:endParaRPr>
          </a:p>
        </p:txBody>
      </p:sp>
      <p:grpSp>
        <p:nvGrpSpPr>
          <p:cNvPr id="9" name="Group 9"/>
          <p:cNvGrpSpPr>
            <a:grpSpLocks noChangeAspect="1"/>
          </p:cNvGrpSpPr>
          <p:nvPr/>
        </p:nvGrpSpPr>
        <p:grpSpPr>
          <a:xfrm>
            <a:off x="613910" y="2568334"/>
            <a:ext cx="7225863" cy="6857999"/>
            <a:chOff x="0" y="0"/>
            <a:chExt cx="6350013" cy="6349289"/>
          </a:xfrm>
        </p:grpSpPr>
        <p:sp>
          <p:nvSpPr>
            <p:cNvPr id="10" name="Freeform 10"/>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5271FF">
                <a:alpha val="75686"/>
              </a:srgbClr>
            </a:solidFill>
            <a:ln w="12700">
              <a:noFill/>
            </a:ln>
          </p:spPr>
          <p:txBody>
            <a:bodyPr/>
            <a:lstStyle/>
            <a:p>
              <a:endParaRPr lang="ar-SA" sz="978"/>
            </a:p>
          </p:txBody>
        </p:sp>
      </p:grpSp>
      <p:sp>
        <p:nvSpPr>
          <p:cNvPr id="12" name="مربع نص 11">
            <a:extLst>
              <a:ext uri="{FF2B5EF4-FFF2-40B4-BE49-F238E27FC236}">
                <a16:creationId xmlns:a16="http://schemas.microsoft.com/office/drawing/2014/main" id="{D87ADAE1-D1BB-3EB5-ADED-9016BEE3F757}"/>
              </a:ext>
            </a:extLst>
          </p:cNvPr>
          <p:cNvSpPr txBox="1"/>
          <p:nvPr/>
        </p:nvSpPr>
        <p:spPr>
          <a:xfrm>
            <a:off x="7176856" y="277213"/>
            <a:ext cx="2554908" cy="1384995"/>
          </a:xfrm>
          <a:prstGeom prst="rect">
            <a:avLst/>
          </a:prstGeom>
          <a:noFill/>
        </p:spPr>
        <p:txBody>
          <a:bodyPr wrap="square" rtlCol="1">
            <a:spAutoFit/>
          </a:bodyPr>
          <a:lstStyle/>
          <a:p>
            <a:pPr algn="ctr"/>
            <a:r>
              <a:rPr lang="ar-SA" sz="2800" dirty="0">
                <a:solidFill>
                  <a:srgbClr val="374EB6"/>
                </a:solidFill>
                <a:cs typeface="Amine_mod" panose="00000400000000000000" pitchFamily="2" charset="-78"/>
              </a:rPr>
              <a:t>صباح السعادة للساعين بجد نحو تحقيق أحلامهم </a:t>
            </a:r>
          </a:p>
        </p:txBody>
      </p:sp>
      <p:sp>
        <p:nvSpPr>
          <p:cNvPr id="13" name="مربع نص 12">
            <a:extLst>
              <a:ext uri="{FF2B5EF4-FFF2-40B4-BE49-F238E27FC236}">
                <a16:creationId xmlns:a16="http://schemas.microsoft.com/office/drawing/2014/main" id="{C2D2AEBD-B011-AA06-FFCD-440240A8A6E8}"/>
              </a:ext>
            </a:extLst>
          </p:cNvPr>
          <p:cNvSpPr txBox="1"/>
          <p:nvPr/>
        </p:nvSpPr>
        <p:spPr>
          <a:xfrm>
            <a:off x="-285188" y="3228282"/>
            <a:ext cx="9024072" cy="2862322"/>
          </a:xfrm>
          <a:prstGeom prst="rect">
            <a:avLst/>
          </a:prstGeom>
          <a:noFill/>
        </p:spPr>
        <p:txBody>
          <a:bodyPr wrap="square">
            <a:spAutoFit/>
          </a:bodyPr>
          <a:lstStyle/>
          <a:p>
            <a:pPr algn="ctr" defTabSz="457200"/>
            <a:r>
              <a:rPr lang="ar-SA" sz="4800" b="1" dirty="0">
                <a:solidFill>
                  <a:schemeClr val="bg1"/>
                </a:solidFill>
                <a:latin typeface="Amine_mod" panose="00000400000000000000" pitchFamily="2" charset="-78"/>
                <a:cs typeface="Amine_mod" panose="00000400000000000000" pitchFamily="2" charset="-78"/>
              </a:rPr>
              <a:t>صباح الخير </a:t>
            </a:r>
            <a:endParaRPr lang="ar-SA" sz="4400" b="1" dirty="0">
              <a:solidFill>
                <a:schemeClr val="bg1"/>
              </a:solidFill>
              <a:latin typeface="Amine_mod" panose="00000400000000000000" pitchFamily="2" charset="-78"/>
              <a:cs typeface="Amine_mod" panose="00000400000000000000" pitchFamily="2" charset="-78"/>
            </a:endParaRPr>
          </a:p>
          <a:p>
            <a:pPr algn="ctr" defTabSz="457200"/>
            <a:r>
              <a:rPr lang="ar-SA" sz="4400" b="1" dirty="0">
                <a:solidFill>
                  <a:schemeClr val="bg1"/>
                </a:solidFill>
                <a:latin typeface="Amine_mod" panose="00000400000000000000" pitchFamily="2" charset="-78"/>
                <a:cs typeface="Amine_mod" panose="00000400000000000000" pitchFamily="2" charset="-78"/>
              </a:rPr>
              <a:t>لأصحاب الهممْ العالية                                                     وذوي الأرواحِ المضيئة</a:t>
            </a:r>
          </a:p>
          <a:p>
            <a:pPr algn="ctr" defTabSz="457200"/>
            <a:r>
              <a:rPr lang="ar-SA" sz="4400" b="1" dirty="0">
                <a:solidFill>
                  <a:schemeClr val="bg1"/>
                </a:solidFill>
                <a:latin typeface="Amine_mod" panose="00000400000000000000" pitchFamily="2" charset="-78"/>
                <a:cs typeface="Amine_mod" panose="00000400000000000000" pitchFamily="2" charset="-78"/>
              </a:rPr>
              <a:t>للمتفائلين والمكافحين بجدٍّ وصبر .. </a:t>
            </a:r>
          </a:p>
        </p:txBody>
      </p:sp>
    </p:spTree>
    <p:extLst>
      <p:ext uri="{BB962C8B-B14F-4D97-AF65-F5344CB8AC3E}">
        <p14:creationId xmlns:p14="http://schemas.microsoft.com/office/powerpoint/2010/main" val="612414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Forma libre 20">
            <a:extLst>
              <a:ext uri="{FF2B5EF4-FFF2-40B4-BE49-F238E27FC236}">
                <a16:creationId xmlns:a16="http://schemas.microsoft.com/office/drawing/2014/main" id="{F1991EE2-E09E-133D-D450-91A6D8FC3FCE}"/>
              </a:ext>
            </a:extLst>
          </p:cNvPr>
          <p:cNvSpPr/>
          <p:nvPr/>
        </p:nvSpPr>
        <p:spPr>
          <a:xfrm rot="10800000">
            <a:off x="78167" y="-228600"/>
            <a:ext cx="2602497" cy="7086600"/>
          </a:xfrm>
          <a:custGeom>
            <a:avLst/>
            <a:gdLst>
              <a:gd name="connsiteX0" fmla="*/ 1564102 w 4756660"/>
              <a:gd name="connsiteY0" fmla="*/ 0 h 7863316"/>
              <a:gd name="connsiteX1" fmla="*/ 4756660 w 4756660"/>
              <a:gd name="connsiteY1" fmla="*/ 0 h 7863316"/>
              <a:gd name="connsiteX2" fmla="*/ 4756660 w 4756660"/>
              <a:gd name="connsiteY2" fmla="*/ 7848873 h 7863316"/>
              <a:gd name="connsiteX3" fmla="*/ 4470632 w 4756660"/>
              <a:gd name="connsiteY3" fmla="*/ 7863316 h 7863316"/>
              <a:gd name="connsiteX4" fmla="*/ 0 w 4756660"/>
              <a:gd name="connsiteY4" fmla="*/ 3392685 h 7863316"/>
              <a:gd name="connsiteX5" fmla="*/ 1309418 w 4756660"/>
              <a:gd name="connsiteY5" fmla="*/ 231472 h 7863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6660" h="7863316">
                <a:moveTo>
                  <a:pt x="1564102" y="0"/>
                </a:moveTo>
                <a:lnTo>
                  <a:pt x="4756660" y="0"/>
                </a:lnTo>
                <a:lnTo>
                  <a:pt x="4756660" y="7848873"/>
                </a:lnTo>
                <a:lnTo>
                  <a:pt x="4470632" y="7863316"/>
                </a:lnTo>
                <a:cubicBezTo>
                  <a:pt x="2001572" y="7863316"/>
                  <a:pt x="0" y="5861746"/>
                  <a:pt x="0" y="3392685"/>
                </a:cubicBezTo>
                <a:cubicBezTo>
                  <a:pt x="0" y="2158155"/>
                  <a:pt x="500394" y="1040497"/>
                  <a:pt x="1309418" y="231472"/>
                </a:cubicBezTo>
                <a:close/>
              </a:path>
            </a:pathLst>
          </a:cu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SV">
              <a:latin typeface="Inter Tight Light" pitchFamily="2" charset="0"/>
              <a:ea typeface="Inter Tight Light" pitchFamily="2" charset="0"/>
              <a:cs typeface="Inter Tight Light" pitchFamily="2" charset="0"/>
            </a:endParaRPr>
          </a:p>
        </p:txBody>
      </p:sp>
      <p:sp>
        <p:nvSpPr>
          <p:cNvPr id="7" name="الورقة">
            <a:extLst>
              <a:ext uri="{FF2B5EF4-FFF2-40B4-BE49-F238E27FC236}">
                <a16:creationId xmlns:a16="http://schemas.microsoft.com/office/drawing/2014/main" id="{FF10B633-8F03-4503-B446-1D1DD8BD9576}"/>
              </a:ext>
            </a:extLst>
          </p:cNvPr>
          <p:cNvSpPr/>
          <p:nvPr/>
        </p:nvSpPr>
        <p:spPr>
          <a:xfrm>
            <a:off x="4448666" y="2622860"/>
            <a:ext cx="1341280" cy="195994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417897"/>
            <a:endParaRPr lang="ar-EG" sz="823" dirty="0">
              <a:solidFill>
                <a:prstClr val="white"/>
              </a:solidFill>
              <a:latin typeface="Calibri" panose="020F0502020204030204"/>
              <a:cs typeface="Arial" panose="020B0604020202020204" pitchFamily="34" charset="0"/>
            </a:endParaRPr>
          </a:p>
        </p:txBody>
      </p:sp>
      <p:sp>
        <p:nvSpPr>
          <p:cNvPr id="4" name="النص">
            <a:extLst>
              <a:ext uri="{FF2B5EF4-FFF2-40B4-BE49-F238E27FC236}">
                <a16:creationId xmlns:a16="http://schemas.microsoft.com/office/drawing/2014/main" id="{4EE11A15-6AB3-4EC2-9C68-8E29387ED5EF}"/>
              </a:ext>
            </a:extLst>
          </p:cNvPr>
          <p:cNvSpPr txBox="1"/>
          <p:nvPr/>
        </p:nvSpPr>
        <p:spPr>
          <a:xfrm>
            <a:off x="2736351" y="1932699"/>
            <a:ext cx="4975057" cy="3520644"/>
          </a:xfrm>
          <a:prstGeom prst="rect">
            <a:avLst/>
          </a:prstGeom>
          <a:noFill/>
        </p:spPr>
        <p:txBody>
          <a:bodyPr wrap="square" rtlCol="1">
            <a:spAutoFit/>
          </a:bodyPr>
          <a:lstStyle/>
          <a:p>
            <a:pPr algn="ctr" defTabSz="417897">
              <a:lnSpc>
                <a:spcPct val="150000"/>
              </a:lnSpc>
            </a:pPr>
            <a:r>
              <a:rPr lang="ar-SA" sz="3033" b="1" u="sng" dirty="0">
                <a:solidFill>
                  <a:srgbClr val="C00000"/>
                </a:solidFill>
                <a:latin typeface="Kawkab Mono Light" panose="00000409000000000000" pitchFamily="49" charset="0"/>
                <a:cs typeface="Kawkab Mono Light" panose="00000409000000000000" pitchFamily="49" charset="0"/>
              </a:rPr>
              <a:t>القوانين الصفية :</a:t>
            </a:r>
            <a:endParaRPr lang="ar-KW" sz="3033" b="1" u="sng" dirty="0">
              <a:solidFill>
                <a:srgbClr val="C00000"/>
              </a:solidFill>
              <a:latin typeface="Kawkab Mono Light" panose="00000409000000000000" pitchFamily="49" charset="0"/>
              <a:cs typeface="Kawkab Mono Light" panose="00000409000000000000" pitchFamily="49" charset="0"/>
            </a:endParaRPr>
          </a:p>
          <a:p>
            <a:pPr algn="ctr" defTabSz="417897">
              <a:lnSpc>
                <a:spcPct val="150000"/>
              </a:lnSpc>
            </a:pPr>
            <a:r>
              <a:rPr lang="ar-SA" sz="3033" b="1" dirty="0">
                <a:solidFill>
                  <a:prstClr val="black"/>
                </a:solidFill>
                <a:latin typeface="Kawkab Mono Light" panose="00000409000000000000" pitchFamily="49" charset="0"/>
                <a:cs typeface="Kawkab Mono Light" panose="00000409000000000000" pitchFamily="49" charset="0"/>
              </a:rPr>
              <a:t>1-الحرص على إحضار كتابك </a:t>
            </a:r>
          </a:p>
          <a:p>
            <a:pPr algn="ctr" defTabSz="417897">
              <a:lnSpc>
                <a:spcPct val="150000"/>
              </a:lnSpc>
            </a:pPr>
            <a:r>
              <a:rPr lang="ar-SA" sz="3033" b="1" dirty="0">
                <a:solidFill>
                  <a:prstClr val="black"/>
                </a:solidFill>
                <a:latin typeface="Kawkab Mono Light" panose="00000409000000000000" pitchFamily="49" charset="0"/>
                <a:cs typeface="Kawkab Mono Light" panose="00000409000000000000" pitchFamily="49" charset="0"/>
              </a:rPr>
              <a:t>2-تسعدني مشاركتك </a:t>
            </a:r>
          </a:p>
          <a:p>
            <a:pPr algn="ctr" defTabSz="417897">
              <a:lnSpc>
                <a:spcPct val="150000"/>
              </a:lnSpc>
            </a:pPr>
            <a:r>
              <a:rPr lang="ar-SA" sz="3033" b="1" dirty="0">
                <a:solidFill>
                  <a:prstClr val="black"/>
                </a:solidFill>
                <a:latin typeface="Kawkab Mono Light" panose="00000409000000000000" pitchFamily="49" charset="0"/>
                <a:cs typeface="Kawkab Mono Light" panose="00000409000000000000" pitchFamily="49" charset="0"/>
              </a:rPr>
              <a:t>3-الالتزام بالهدوء</a:t>
            </a:r>
          </a:p>
          <a:p>
            <a:pPr algn="ctr" defTabSz="417897">
              <a:lnSpc>
                <a:spcPct val="150000"/>
              </a:lnSpc>
            </a:pPr>
            <a:r>
              <a:rPr lang="ar-SA" sz="3033" b="1" dirty="0">
                <a:solidFill>
                  <a:prstClr val="black"/>
                </a:solidFill>
                <a:latin typeface="Kawkab Mono Light" panose="00000409000000000000" pitchFamily="49" charset="0"/>
                <a:cs typeface="Kawkab Mono Light" panose="00000409000000000000" pitchFamily="49" charset="0"/>
              </a:rPr>
              <a:t>4-الانصات الجيد </a:t>
            </a:r>
            <a:endParaRPr lang="ar-KW" sz="3033" b="1" dirty="0">
              <a:solidFill>
                <a:prstClr val="black"/>
              </a:solidFill>
              <a:latin typeface="Kawkab Mono Light" panose="00000409000000000000" pitchFamily="49" charset="0"/>
              <a:cs typeface="Kawkab Mono Light" panose="00000409000000000000" pitchFamily="49" charset="0"/>
            </a:endParaRPr>
          </a:p>
        </p:txBody>
      </p:sp>
      <p:pic>
        <p:nvPicPr>
          <p:cNvPr id="6" name="الآلة الكاتبة" descr="صورة تحتوي على عنصر, آلة كاتبة, جالس, لوحة المفاتيح&#10;&#10;تم إنشاء الوصف تلقائياً">
            <a:extLst>
              <a:ext uri="{FF2B5EF4-FFF2-40B4-BE49-F238E27FC236}">
                <a16:creationId xmlns:a16="http://schemas.microsoft.com/office/drawing/2014/main" id="{A3FDDDE4-1BA7-4540-A4A4-07C7342864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6352" y="3847716"/>
            <a:ext cx="4306161" cy="2367347"/>
          </a:xfrm>
          <a:prstGeom prst="rect">
            <a:avLst/>
          </a:prstGeom>
        </p:spPr>
      </p:pic>
      <p:pic>
        <p:nvPicPr>
          <p:cNvPr id="8" name="typewriter-1">
            <a:hlinkClick r:id="" action="ppaction://media"/>
            <a:extLst>
              <a:ext uri="{FF2B5EF4-FFF2-40B4-BE49-F238E27FC236}">
                <a16:creationId xmlns:a16="http://schemas.microsoft.com/office/drawing/2014/main" id="{02A46912-960C-4616-B1F2-832127EEA063}"/>
              </a:ext>
            </a:extLst>
          </p:cNvPr>
          <p:cNvPicPr>
            <a:picLocks noChangeAspect="1"/>
          </p:cNvPicPr>
          <p:nvPr>
            <a:audioFile r:link="rId1"/>
            <p:extLst>
              <p:ext uri="{DAA4B4D4-6D71-4841-9C94-3DE7FCFB9230}">
                <p14:media xmlns:p14="http://schemas.microsoft.com/office/powerpoint/2010/main" r:embed="rId2">
                  <p14:trim end="33622.6562"/>
                </p14:media>
              </p:ext>
            </p:extLst>
          </p:nvPr>
        </p:nvPicPr>
        <p:blipFill>
          <a:blip r:embed="rId5"/>
          <a:stretch>
            <a:fillRect/>
          </a:stretch>
        </p:blipFill>
        <p:spPr>
          <a:xfrm>
            <a:off x="2513610" y="2126713"/>
            <a:ext cx="222741" cy="222741"/>
          </a:xfrm>
          <a:prstGeom prst="rect">
            <a:avLst/>
          </a:prstGeom>
        </p:spPr>
      </p:pic>
      <p:pic>
        <p:nvPicPr>
          <p:cNvPr id="10" name="اليد" descr="صورة تحتوي على ثياب&#10;&#10;تم إنشاء الوصف تلقائياً">
            <a:extLst>
              <a:ext uri="{FF2B5EF4-FFF2-40B4-BE49-F238E27FC236}">
                <a16:creationId xmlns:a16="http://schemas.microsoft.com/office/drawing/2014/main" id="{2EA30DAA-80D4-4DCD-A1B0-07887BF684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5608" y="5097318"/>
            <a:ext cx="1914784" cy="1311796"/>
          </a:xfrm>
          <a:prstGeom prst="rect">
            <a:avLst/>
          </a:prstGeom>
        </p:spPr>
      </p:pic>
      <p:pic>
        <p:nvPicPr>
          <p:cNvPr id="9" name="عنصر نائب للصورة 3" descr="صورة تحتوي على كتاب, مكتبة, النشر, رفوف&#10;&#10;تم إنشاء الوصف تلقائياً">
            <a:extLst>
              <a:ext uri="{FF2B5EF4-FFF2-40B4-BE49-F238E27FC236}">
                <a16:creationId xmlns:a16="http://schemas.microsoft.com/office/drawing/2014/main" id="{E3CE7B96-3637-DC25-7E20-A28F93F18FD3}"/>
              </a:ext>
            </a:extLst>
          </p:cNvPr>
          <p:cNvPicPr>
            <a:picLocks noChangeAspect="1"/>
          </p:cNvPicPr>
          <p:nvPr/>
        </p:nvPicPr>
        <p:blipFill>
          <a:blip r:embed="rId7" cstate="print">
            <a:extLst>
              <a:ext uri="{28A0092B-C50C-407E-A947-70E740481C1C}">
                <a14:useLocalDpi xmlns:a14="http://schemas.microsoft.com/office/drawing/2010/main" val="0"/>
              </a:ext>
            </a:extLst>
          </a:blip>
          <a:srcRect l="8501" r="8501"/>
          <a:stretch>
            <a:fillRect/>
          </a:stretch>
        </p:blipFill>
        <p:spPr>
          <a:xfrm>
            <a:off x="-1916704" y="542751"/>
            <a:ext cx="4318943" cy="6315249"/>
          </a:xfrm>
          <a:custGeom>
            <a:avLst/>
            <a:gdLst>
              <a:gd name="connsiteX0" fmla="*/ 3018428 w 4094882"/>
              <a:gd name="connsiteY0" fmla="*/ 8 h 2935793"/>
              <a:gd name="connsiteX1" fmla="*/ 3502028 w 4094882"/>
              <a:gd name="connsiteY1" fmla="*/ 96999 h 2935793"/>
              <a:gd name="connsiteX2" fmla="*/ 4005772 w 4094882"/>
              <a:gd name="connsiteY2" fmla="*/ 1026177 h 2935793"/>
              <a:gd name="connsiteX3" fmla="*/ 4000784 w 4094882"/>
              <a:gd name="connsiteY3" fmla="*/ 2192327 h 2935793"/>
              <a:gd name="connsiteX4" fmla="*/ 2559378 w 4094882"/>
              <a:gd name="connsiteY4" fmla="*/ 2935668 h 2935793"/>
              <a:gd name="connsiteX5" fmla="*/ 846150 w 4094882"/>
              <a:gd name="connsiteY5" fmla="*/ 2850857 h 2935793"/>
              <a:gd name="connsiteX6" fmla="*/ 207742 w 4094882"/>
              <a:gd name="connsiteY6" fmla="*/ 2885779 h 2935793"/>
              <a:gd name="connsiteX7" fmla="*/ 43152 w 4094882"/>
              <a:gd name="connsiteY7" fmla="*/ 2679988 h 2935793"/>
              <a:gd name="connsiteX8" fmla="*/ 758 w 4094882"/>
              <a:gd name="connsiteY8" fmla="*/ 1623594 h 2935793"/>
              <a:gd name="connsiteX9" fmla="*/ 407244 w 4094882"/>
              <a:gd name="connsiteY9" fmla="*/ 427512 h 2935793"/>
              <a:gd name="connsiteX10" fmla="*/ 1447152 w 4094882"/>
              <a:gd name="connsiteY10" fmla="*/ 100741 h 2935793"/>
              <a:gd name="connsiteX11" fmla="*/ 2851150 w 4094882"/>
              <a:gd name="connsiteY11" fmla="*/ 3457 h 2935793"/>
              <a:gd name="connsiteX12" fmla="*/ 3018428 w 4094882"/>
              <a:gd name="connsiteY12" fmla="*/ 8 h 29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94882" h="2935793">
                <a:moveTo>
                  <a:pt x="3018428" y="8"/>
                </a:moveTo>
                <a:cubicBezTo>
                  <a:pt x="3186642" y="418"/>
                  <a:pt x="3355206" y="17489"/>
                  <a:pt x="3502028" y="96999"/>
                </a:cubicBezTo>
                <a:cubicBezTo>
                  <a:pt x="3822478" y="270363"/>
                  <a:pt x="3929712" y="669472"/>
                  <a:pt x="4005772" y="1026177"/>
                </a:cubicBezTo>
                <a:cubicBezTo>
                  <a:pt x="4085572" y="1412815"/>
                  <a:pt x="4160386" y="1830632"/>
                  <a:pt x="4000784" y="2192327"/>
                </a:cubicBezTo>
                <a:cubicBezTo>
                  <a:pt x="3770110" y="2716158"/>
                  <a:pt x="3131702" y="2931926"/>
                  <a:pt x="2559378" y="2935668"/>
                </a:cubicBezTo>
                <a:cubicBezTo>
                  <a:pt x="1987056" y="2940657"/>
                  <a:pt x="1415980" y="2794732"/>
                  <a:pt x="846150" y="2850857"/>
                </a:cubicBezTo>
                <a:cubicBezTo>
                  <a:pt x="635426" y="2872060"/>
                  <a:pt x="412232" y="2919454"/>
                  <a:pt x="207742" y="2885779"/>
                </a:cubicBezTo>
                <a:cubicBezTo>
                  <a:pt x="109238" y="2869565"/>
                  <a:pt x="36918" y="2781013"/>
                  <a:pt x="43152" y="2679988"/>
                </a:cubicBezTo>
                <a:cubicBezTo>
                  <a:pt x="64350" y="2332014"/>
                  <a:pt x="9486" y="1976557"/>
                  <a:pt x="758" y="1623594"/>
                </a:cubicBezTo>
                <a:cubicBezTo>
                  <a:pt x="-9216" y="1188315"/>
                  <a:pt x="76818" y="710630"/>
                  <a:pt x="407244" y="427512"/>
                </a:cubicBezTo>
                <a:cubicBezTo>
                  <a:pt x="687796" y="186799"/>
                  <a:pt x="1084306" y="139405"/>
                  <a:pt x="1447152" y="100741"/>
                </a:cubicBezTo>
                <a:cubicBezTo>
                  <a:pt x="1914736" y="52099"/>
                  <a:pt x="2382320" y="19671"/>
                  <a:pt x="2851150" y="3457"/>
                </a:cubicBezTo>
                <a:cubicBezTo>
                  <a:pt x="2906324" y="1587"/>
                  <a:pt x="2962358" y="-128"/>
                  <a:pt x="3018428" y="8"/>
                </a:cubicBezTo>
                <a:close/>
              </a:path>
            </a:pathLst>
          </a:custGeom>
        </p:spPr>
      </p:pic>
      <p:sp>
        <p:nvSpPr>
          <p:cNvPr id="2" name="Freeform 2">
            <a:extLst>
              <a:ext uri="{FF2B5EF4-FFF2-40B4-BE49-F238E27FC236}">
                <a16:creationId xmlns:a16="http://schemas.microsoft.com/office/drawing/2014/main" id="{650EF50B-CB14-ACD9-1F81-5A33E55B0342}"/>
              </a:ext>
            </a:extLst>
          </p:cNvPr>
          <p:cNvSpPr/>
          <p:nvPr/>
        </p:nvSpPr>
        <p:spPr>
          <a:xfrm flipH="1">
            <a:off x="0" y="326052"/>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8">
              <a:alphaModFix amt="10000"/>
            </a:blip>
            <a:srcRect/>
            <a:stretch>
              <a:fillRect l="-22886" r="-30305"/>
            </a:stretch>
          </a:blipFill>
        </p:spPr>
        <p:txBody>
          <a:bodyPr/>
          <a:lstStyle/>
          <a:p>
            <a:endParaRPr lang="ar-SA" sz="978" dirty="0"/>
          </a:p>
        </p:txBody>
      </p:sp>
    </p:spTree>
    <p:extLst>
      <p:ext uri="{BB962C8B-B14F-4D97-AF65-F5344CB8AC3E}">
        <p14:creationId xmlns:p14="http://schemas.microsoft.com/office/powerpoint/2010/main" val="16857802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100"/>
                                  </p:iterate>
                                  <p:childTnLst>
                                    <p:set>
                                      <p:cBhvr>
                                        <p:cTn id="6" dur="1" fill="hold">
                                          <p:stCondLst>
                                            <p:cond delay="0"/>
                                          </p:stCondLst>
                                        </p:cTn>
                                        <p:tgtEl>
                                          <p:spTgt spid="4"/>
                                        </p:tgtEl>
                                        <p:attrNameLst>
                                          <p:attrName>style.visibility</p:attrName>
                                        </p:attrNameLst>
                                      </p:cBhvr>
                                      <p:to>
                                        <p:strVal val="visible"/>
                                      </p:to>
                                    </p:set>
                                  </p:childTnLst>
                                </p:cTn>
                              </p:par>
                              <p:par>
                                <p:cTn id="7" presetID="64" presetClass="path" presetSubtype="0" accel="50000" decel="50000" fill="hold" grpId="1" nodeType="withEffect">
                                  <p:stCondLst>
                                    <p:cond delay="0"/>
                                  </p:stCondLst>
                                  <p:iterate type="lt">
                                    <p:tmPct val="0"/>
                                  </p:iterate>
                                  <p:childTnLst>
                                    <p:animMotion origin="layout" path="M -3.84615E-6 4.07407E-6 L 0.00161 -0.23496 " pathEditMode="relative" rAng="0" ptsTypes="AA">
                                      <p:cBhvr>
                                        <p:cTn id="8" dur="18000" fill="hold"/>
                                        <p:tgtEl>
                                          <p:spTgt spid="4"/>
                                        </p:tgtEl>
                                        <p:attrNameLst>
                                          <p:attrName>ppt_x</p:attrName>
                                          <p:attrName>ppt_y</p:attrName>
                                        </p:attrNameLst>
                                      </p:cBhvr>
                                      <p:rCtr x="80" y="-11759"/>
                                    </p:animMotion>
                                  </p:childTnLst>
                                </p:cTn>
                              </p:par>
                              <p:par>
                                <p:cTn id="9" presetID="1" presetClass="mediacall" presetSubtype="0" fill="hold" nodeType="withEffect">
                                  <p:stCondLst>
                                    <p:cond delay="0"/>
                                  </p:stCondLst>
                                  <p:childTnLst>
                                    <p:cmd type="call" cmd="playFrom(0.0)">
                                      <p:cBhvr>
                                        <p:cTn id="10" dur="9177" fill="hold"/>
                                        <p:tgtEl>
                                          <p:spTgt spid="8"/>
                                        </p:tgtEl>
                                      </p:cBhvr>
                                    </p:cmd>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64" presetClass="path" presetSubtype="0" accel="50000" decel="50000" fill="hold" grpId="0" nodeType="withEffect">
                                  <p:stCondLst>
                                    <p:cond delay="0"/>
                                  </p:stCondLst>
                                  <p:childTnLst>
                                    <p:animMotion origin="layout" path="M -1.11111E-6 3.33333E-6 L -1.11111E-6 -0.31065 " pathEditMode="relative" rAng="0" ptsTypes="AA">
                                      <p:cBhvr>
                                        <p:cTn id="14" dur="18000" fill="hold"/>
                                        <p:tgtEl>
                                          <p:spTgt spid="7"/>
                                        </p:tgtEl>
                                        <p:attrNameLst>
                                          <p:attrName>ppt_x</p:attrName>
                                          <p:attrName>ppt_y</p:attrName>
                                        </p:attrNameLst>
                                      </p:cBhvr>
                                      <p:rCtr x="0" y="-15532"/>
                                    </p:animMotion>
                                  </p:childTnLst>
                                </p:cTn>
                              </p:par>
                            </p:childTnLst>
                          </p:cTn>
                        </p:par>
                        <p:par>
                          <p:cTn id="15" fill="hold">
                            <p:stCondLst>
                              <p:cond delay="18000"/>
                            </p:stCondLst>
                            <p:childTnLst>
                              <p:par>
                                <p:cTn id="16" presetID="1" presetClass="exit" presetSubtype="0" fill="hold" nodeType="afterEffect">
                                  <p:stCondLst>
                                    <p:cond delay="0"/>
                                  </p:stCondLst>
                                  <p:childTnLst>
                                    <p:set>
                                      <p:cBhvr>
                                        <p:cTn id="17" dur="1" fill="hold">
                                          <p:stCondLst>
                                            <p:cond delay="0"/>
                                          </p:stCondLst>
                                        </p:cTn>
                                        <p:tgtEl>
                                          <p:spTgt spid="8"/>
                                        </p:tgtEl>
                                        <p:attrNameLst>
                                          <p:attrName>style.visibility</p:attrName>
                                        </p:attrNameLst>
                                      </p:cBhvr>
                                      <p:to>
                                        <p:strVal val="hidden"/>
                                      </p:to>
                                    </p:set>
                                    <p:cmd type="call" cmd="stop">
                                      <p:cBhvr>
                                        <p:cTn id="18" dur="1">
                                          <p:stCondLst>
                                            <p:cond delay="0"/>
                                          </p:stCondLst>
                                        </p:cTn>
                                        <p:tgtEl>
                                          <p:spTgt spid="8"/>
                                        </p:tgtEl>
                                      </p:cBhvr>
                                    </p:cmd>
                                  </p:childTnLst>
                                </p:cTn>
                              </p:par>
                              <p:par>
                                <p:cTn id="19" presetID="1" presetClass="exit" presetSubtype="0" fill="hold"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1" repeatCount="indefinite"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7" grpId="0" animBg="1"/>
      <p:bldP spid="4" grpId="0"/>
      <p:bldP spid="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41269A28-815B-8B6E-3D56-E7C88C97CC11}"/>
              </a:ext>
            </a:extLst>
          </p:cNvPr>
          <p:cNvSpPr/>
          <p:nvPr/>
        </p:nvSpPr>
        <p:spPr>
          <a:xfrm flipH="1">
            <a:off x="14747" y="-685800"/>
            <a:ext cx="10304007" cy="75438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l="-22886" r="-30305"/>
            </a:stretch>
          </a:blipFill>
        </p:spPr>
        <p:txBody>
          <a:bodyPr/>
          <a:lstStyle/>
          <a:p>
            <a:endParaRPr lang="ar-SA" sz="978"/>
          </a:p>
        </p:txBody>
      </p:sp>
      <p:sp>
        <p:nvSpPr>
          <p:cNvPr id="13" name="Gráfico 11">
            <a:extLst>
              <a:ext uri="{FF2B5EF4-FFF2-40B4-BE49-F238E27FC236}">
                <a16:creationId xmlns:a16="http://schemas.microsoft.com/office/drawing/2014/main" id="{053B0DD3-57E5-8D5B-B6CC-655ACE1CC5D5}"/>
              </a:ext>
            </a:extLst>
          </p:cNvPr>
          <p:cNvSpPr/>
          <p:nvPr/>
        </p:nvSpPr>
        <p:spPr>
          <a:xfrm>
            <a:off x="5139092" y="1981200"/>
            <a:ext cx="5301955" cy="5257800"/>
          </a:xfrm>
          <a:custGeom>
            <a:avLst/>
            <a:gdLst>
              <a:gd name="connsiteX0" fmla="*/ 7325173 w 7325172"/>
              <a:gd name="connsiteY0" fmla="*/ 0 h 7496105"/>
              <a:gd name="connsiteX1" fmla="*/ 7325173 w 7325172"/>
              <a:gd name="connsiteY1" fmla="*/ 7496106 h 7496105"/>
              <a:gd name="connsiteX2" fmla="*/ 0 w 7325172"/>
              <a:gd name="connsiteY2" fmla="*/ 7496106 h 7496105"/>
              <a:gd name="connsiteX3" fmla="*/ 1742194 w 7325172"/>
              <a:gd name="connsiteY3" fmla="*/ 3446760 h 7496105"/>
              <a:gd name="connsiteX4" fmla="*/ 7325173 w 7325172"/>
              <a:gd name="connsiteY4" fmla="*/ 0 h 7496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5172" h="7496105">
                <a:moveTo>
                  <a:pt x="7325173" y="0"/>
                </a:moveTo>
                <a:lnTo>
                  <a:pt x="7325173" y="7496106"/>
                </a:lnTo>
                <a:lnTo>
                  <a:pt x="0" y="7496106"/>
                </a:lnTo>
                <a:cubicBezTo>
                  <a:pt x="249061" y="6032793"/>
                  <a:pt x="840793" y="4627119"/>
                  <a:pt x="1742194" y="3446760"/>
                </a:cubicBezTo>
                <a:cubicBezTo>
                  <a:pt x="3099307" y="1669517"/>
                  <a:pt x="5134052" y="433985"/>
                  <a:pt x="7325173" y="0"/>
                </a:cubicBezTo>
                <a:close/>
              </a:path>
            </a:pathLst>
          </a:custGeom>
          <a:solidFill>
            <a:schemeClr val="accent1">
              <a:lumMod val="20000"/>
              <a:lumOff val="80000"/>
              <a:alpha val="20000"/>
            </a:schemeClr>
          </a:solidFill>
          <a:ln w="15420"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grpSp>
        <p:nvGrpSpPr>
          <p:cNvPr id="12" name="Group 9">
            <a:extLst>
              <a:ext uri="{FF2B5EF4-FFF2-40B4-BE49-F238E27FC236}">
                <a16:creationId xmlns:a16="http://schemas.microsoft.com/office/drawing/2014/main" id="{6BBA643F-F298-7AB3-0884-5226781423AD}"/>
              </a:ext>
            </a:extLst>
          </p:cNvPr>
          <p:cNvGrpSpPr>
            <a:grpSpLocks noChangeAspect="1"/>
          </p:cNvGrpSpPr>
          <p:nvPr/>
        </p:nvGrpSpPr>
        <p:grpSpPr>
          <a:xfrm>
            <a:off x="-30544" y="707515"/>
            <a:ext cx="6280574" cy="5960834"/>
            <a:chOff x="0" y="0"/>
            <a:chExt cx="6350013" cy="6349289"/>
          </a:xfrm>
        </p:grpSpPr>
        <p:sp>
          <p:nvSpPr>
            <p:cNvPr id="14" name="Freeform 10">
              <a:extLst>
                <a:ext uri="{FF2B5EF4-FFF2-40B4-BE49-F238E27FC236}">
                  <a16:creationId xmlns:a16="http://schemas.microsoft.com/office/drawing/2014/main" id="{E572FE1C-E393-D125-0265-66527F06FB13}"/>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5271FF">
                <a:alpha val="75686"/>
              </a:srgbClr>
            </a:solidFill>
            <a:ln w="12700">
              <a:noFill/>
            </a:ln>
          </p:spPr>
          <p:txBody>
            <a:bodyPr/>
            <a:lstStyle/>
            <a:p>
              <a:endParaRPr lang="ar-SA" sz="978"/>
            </a:p>
          </p:txBody>
        </p:sp>
      </p:grpSp>
      <p:sp>
        <p:nvSpPr>
          <p:cNvPr id="3" name="مربع نص 2">
            <a:extLst>
              <a:ext uri="{FF2B5EF4-FFF2-40B4-BE49-F238E27FC236}">
                <a16:creationId xmlns:a16="http://schemas.microsoft.com/office/drawing/2014/main" id="{D717CF6F-9B69-A13E-C85C-4752CEA9E167}"/>
              </a:ext>
            </a:extLst>
          </p:cNvPr>
          <p:cNvSpPr txBox="1"/>
          <p:nvPr/>
        </p:nvSpPr>
        <p:spPr>
          <a:xfrm>
            <a:off x="-1207230" y="3090219"/>
            <a:ext cx="9024072" cy="757130"/>
          </a:xfrm>
          <a:prstGeom prst="rect">
            <a:avLst/>
          </a:prstGeom>
          <a:noFill/>
        </p:spPr>
        <p:txBody>
          <a:bodyPr wrap="square">
            <a:spAutoFit/>
          </a:bodyPr>
          <a:lstStyle/>
          <a:p>
            <a:pPr marL="0" indent="0" algn="ctr" defTabSz="914400" rtl="1" eaLnBrk="1" latinLnBrk="0" hangingPunct="1">
              <a:lnSpc>
                <a:spcPct val="90000"/>
              </a:lnSpc>
              <a:spcBef>
                <a:spcPts val="1000"/>
              </a:spcBef>
              <a:buFont typeface="Arial" panose="020B0604020202020204" pitchFamily="34" charset="0"/>
              <a:buNone/>
            </a:pPr>
            <a:r>
              <a:rPr lang="ar-SA" sz="4800" b="1" dirty="0">
                <a:solidFill>
                  <a:schemeClr val="bg1"/>
                </a:solidFill>
                <a:effectLst>
                  <a:outerShdw blurRad="38100" dist="38100" dir="2700000" algn="tl">
                    <a:srgbClr val="000000">
                      <a:alpha val="43137"/>
                    </a:srgbClr>
                  </a:outerShdw>
                </a:effectLst>
              </a:rPr>
              <a:t>مراجعة الدرس السابق</a:t>
            </a:r>
          </a:p>
        </p:txBody>
      </p:sp>
    </p:spTree>
    <p:extLst>
      <p:ext uri="{BB962C8B-B14F-4D97-AF65-F5344CB8AC3E}">
        <p14:creationId xmlns:p14="http://schemas.microsoft.com/office/powerpoint/2010/main" val="3766687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6">
            <a:extLst>
              <a:ext uri="{FF2B5EF4-FFF2-40B4-BE49-F238E27FC236}">
                <a16:creationId xmlns:a16="http://schemas.microsoft.com/office/drawing/2014/main" id="{BA506A82-0703-48B2-B18B-F32E1FF99259}"/>
              </a:ext>
            </a:extLst>
          </p:cNvPr>
          <p:cNvSpPr/>
          <p:nvPr/>
        </p:nvSpPr>
        <p:spPr>
          <a:xfrm>
            <a:off x="888670" y="1025973"/>
            <a:ext cx="7817209" cy="4896049"/>
          </a:xfrm>
          <a:prstGeom prst="rect">
            <a:avLst/>
          </a:prstGeom>
          <a:gradFill flip="none" rotWithShape="1">
            <a:gsLst>
              <a:gs pos="0">
                <a:schemeClr val="bg1">
                  <a:alpha val="0"/>
                </a:schemeClr>
              </a:gs>
              <a:gs pos="100000">
                <a:schemeClr val="tx1">
                  <a:alpha val="39000"/>
                </a:schemeClr>
              </a:gs>
            </a:gsLst>
            <a:lin ang="10800000" scaled="1"/>
            <a:tileRect/>
          </a:gradFill>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3" name="TextBox 1">
            <a:extLst>
              <a:ext uri="{FF2B5EF4-FFF2-40B4-BE49-F238E27FC236}">
                <a16:creationId xmlns:a16="http://schemas.microsoft.com/office/drawing/2014/main" id="{5C87B0A6-CFF0-4E45-981E-09E1A0181387}"/>
              </a:ext>
            </a:extLst>
          </p:cNvPr>
          <p:cNvSpPr txBox="1"/>
          <p:nvPr/>
        </p:nvSpPr>
        <p:spPr>
          <a:xfrm>
            <a:off x="1184644" y="642717"/>
            <a:ext cx="7561253" cy="559064"/>
          </a:xfrm>
          <a:prstGeom prst="rect">
            <a:avLst/>
          </a:prstGeom>
          <a:noFill/>
        </p:spPr>
        <p:txBody>
          <a:bodyPr wrap="square" rtlCol="0">
            <a:spAutoFit/>
          </a:bodyPr>
          <a:lstStyle/>
          <a:p>
            <a:pPr algn="ctr"/>
            <a:r>
              <a:rPr lang="ar-SA" sz="3033" b="1" dirty="0">
                <a:latin typeface="Century Gothic" panose="020B0502020202020204" pitchFamily="34" charset="0"/>
              </a:rPr>
              <a:t>مراجعة الدرس السابق</a:t>
            </a:r>
            <a:endParaRPr lang="en-US" sz="3033" b="1" dirty="0">
              <a:latin typeface="Century Gothic" panose="020B0502020202020204" pitchFamily="34" charset="0"/>
            </a:endParaRPr>
          </a:p>
        </p:txBody>
      </p:sp>
      <p:grpSp>
        <p:nvGrpSpPr>
          <p:cNvPr id="4" name="Group 32">
            <a:extLst>
              <a:ext uri="{FF2B5EF4-FFF2-40B4-BE49-F238E27FC236}">
                <a16:creationId xmlns:a16="http://schemas.microsoft.com/office/drawing/2014/main" id="{D65C888E-DDA7-4AB3-AE9A-AD849147652F}"/>
              </a:ext>
            </a:extLst>
          </p:cNvPr>
          <p:cNvGrpSpPr/>
          <p:nvPr/>
        </p:nvGrpSpPr>
        <p:grpSpPr>
          <a:xfrm>
            <a:off x="1184644" y="1265478"/>
            <a:ext cx="1884294" cy="4748420"/>
            <a:chOff x="543339" y="715617"/>
            <a:chExt cx="2319131" cy="5844209"/>
          </a:xfrm>
        </p:grpSpPr>
        <p:sp>
          <p:nvSpPr>
            <p:cNvPr id="5" name="Rectangle 5">
              <a:extLst>
                <a:ext uri="{FF2B5EF4-FFF2-40B4-BE49-F238E27FC236}">
                  <a16:creationId xmlns:a16="http://schemas.microsoft.com/office/drawing/2014/main" id="{DA173B94-B2F1-485C-849F-E7E4E54B18F2}"/>
                </a:ext>
              </a:extLst>
            </p:cNvPr>
            <p:cNvSpPr/>
            <p:nvPr/>
          </p:nvSpPr>
          <p:spPr>
            <a:xfrm>
              <a:off x="543339" y="715617"/>
              <a:ext cx="2319131" cy="5844209"/>
            </a:xfrm>
            <a:prstGeom prst="rect">
              <a:avLst/>
            </a:prstGeom>
            <a:gradFill flip="none" rotWithShape="1">
              <a:gsLst>
                <a:gs pos="0">
                  <a:srgbClr val="017CA6"/>
                </a:gs>
                <a:gs pos="100000">
                  <a:srgbClr val="006F9A"/>
                </a:gs>
              </a:gsLst>
              <a:lin ang="5400000" scaled="1"/>
              <a:tileRect/>
            </a:gradFill>
            <a:ln>
              <a:solidFill>
                <a:srgbClr val="004D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6" name="Rectangle 27">
              <a:extLst>
                <a:ext uri="{FF2B5EF4-FFF2-40B4-BE49-F238E27FC236}">
                  <a16:creationId xmlns:a16="http://schemas.microsoft.com/office/drawing/2014/main" id="{EDAB68D4-0162-40DD-80B0-CF6E5D1F1A91}"/>
                </a:ext>
              </a:extLst>
            </p:cNvPr>
            <p:cNvSpPr/>
            <p:nvPr/>
          </p:nvSpPr>
          <p:spPr>
            <a:xfrm>
              <a:off x="733859" y="1037230"/>
              <a:ext cx="1842449" cy="5314840"/>
            </a:xfrm>
            <a:prstGeom prst="rect">
              <a:avLst/>
            </a:prstGeom>
            <a:gradFill flip="none" rotWithShape="1">
              <a:gsLst>
                <a:gs pos="0">
                  <a:schemeClr val="bg1">
                    <a:lumMod val="95000"/>
                  </a:schemeClr>
                </a:gs>
                <a:gs pos="100000">
                  <a:schemeClr val="tx1">
                    <a:lumMod val="75000"/>
                    <a:lumOff val="25000"/>
                  </a:schemeClr>
                </a:gs>
              </a:gsLst>
              <a:lin ang="0" scaled="1"/>
              <a:tileRect/>
            </a:gradFill>
            <a:ln>
              <a:noFill/>
            </a:ln>
            <a:effectLst>
              <a:innerShdw blurRad="38100" dist="355600" dir="13500000">
                <a:schemeClr val="tx1">
                  <a:alpha val="5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7" name="Rectangle 28">
              <a:extLst>
                <a:ext uri="{FF2B5EF4-FFF2-40B4-BE49-F238E27FC236}">
                  <a16:creationId xmlns:a16="http://schemas.microsoft.com/office/drawing/2014/main" id="{B51FC0C1-41BF-4828-873F-4657D30D24A1}"/>
                </a:ext>
              </a:extLst>
            </p:cNvPr>
            <p:cNvSpPr/>
            <p:nvPr/>
          </p:nvSpPr>
          <p:spPr>
            <a:xfrm rot="5400000" flipV="1">
              <a:off x="2468315" y="1702411"/>
              <a:ext cx="229947" cy="80502"/>
            </a:xfrm>
            <a:prstGeom prst="rect">
              <a:avLst/>
            </a:prstGeom>
            <a:gradFill flip="none" rotWithShape="1">
              <a:gsLst>
                <a:gs pos="0">
                  <a:schemeClr val="tx1">
                    <a:lumMod val="65000"/>
                    <a:lumOff val="35000"/>
                  </a:schemeClr>
                </a:gs>
                <a:gs pos="46000">
                  <a:srgbClr val="006288"/>
                </a:gs>
                <a:gs pos="84000">
                  <a:schemeClr val="tx1"/>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8" name="Rectangle 29">
              <a:extLst>
                <a:ext uri="{FF2B5EF4-FFF2-40B4-BE49-F238E27FC236}">
                  <a16:creationId xmlns:a16="http://schemas.microsoft.com/office/drawing/2014/main" id="{4AD9892A-CBEE-49ED-B512-5912819E01DF}"/>
                </a:ext>
              </a:extLst>
            </p:cNvPr>
            <p:cNvSpPr/>
            <p:nvPr/>
          </p:nvSpPr>
          <p:spPr>
            <a:xfrm rot="5400000" flipV="1">
              <a:off x="2460052" y="3842317"/>
              <a:ext cx="229947" cy="80502"/>
            </a:xfrm>
            <a:prstGeom prst="rect">
              <a:avLst/>
            </a:prstGeom>
            <a:gradFill flip="none" rotWithShape="1">
              <a:gsLst>
                <a:gs pos="0">
                  <a:schemeClr val="tx1">
                    <a:lumMod val="65000"/>
                    <a:lumOff val="35000"/>
                  </a:schemeClr>
                </a:gs>
                <a:gs pos="46000">
                  <a:srgbClr val="006288"/>
                </a:gs>
                <a:gs pos="84000">
                  <a:schemeClr val="tx1"/>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9" name="Rectangle 30">
              <a:extLst>
                <a:ext uri="{FF2B5EF4-FFF2-40B4-BE49-F238E27FC236}">
                  <a16:creationId xmlns:a16="http://schemas.microsoft.com/office/drawing/2014/main" id="{7B096649-2D70-4469-8709-9B3B77144098}"/>
                </a:ext>
              </a:extLst>
            </p:cNvPr>
            <p:cNvSpPr/>
            <p:nvPr/>
          </p:nvSpPr>
          <p:spPr>
            <a:xfrm rot="5400000" flipV="1">
              <a:off x="2460052" y="5613733"/>
              <a:ext cx="229947" cy="80502"/>
            </a:xfrm>
            <a:prstGeom prst="rect">
              <a:avLst/>
            </a:prstGeom>
            <a:gradFill flip="none" rotWithShape="1">
              <a:gsLst>
                <a:gs pos="0">
                  <a:schemeClr val="tx1">
                    <a:lumMod val="65000"/>
                    <a:lumOff val="35000"/>
                  </a:schemeClr>
                </a:gs>
                <a:gs pos="46000">
                  <a:srgbClr val="006288"/>
                </a:gs>
                <a:gs pos="84000">
                  <a:schemeClr val="tx1"/>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10" name="Rectangle 31">
              <a:extLst>
                <a:ext uri="{FF2B5EF4-FFF2-40B4-BE49-F238E27FC236}">
                  <a16:creationId xmlns:a16="http://schemas.microsoft.com/office/drawing/2014/main" id="{83363AD2-00F4-495E-9A5E-A0ABD1F353D7}"/>
                </a:ext>
              </a:extLst>
            </p:cNvPr>
            <p:cNvSpPr/>
            <p:nvPr/>
          </p:nvSpPr>
          <p:spPr>
            <a:xfrm>
              <a:off x="2450123" y="1023706"/>
              <a:ext cx="120511" cy="5314840"/>
            </a:xfrm>
            <a:custGeom>
              <a:avLst/>
              <a:gdLst>
                <a:gd name="connsiteX0" fmla="*/ 0 w 391922"/>
                <a:gd name="connsiteY0" fmla="*/ 0 h 5511223"/>
                <a:gd name="connsiteX1" fmla="*/ 391922 w 391922"/>
                <a:gd name="connsiteY1" fmla="*/ 0 h 5511223"/>
                <a:gd name="connsiteX2" fmla="*/ 391922 w 391922"/>
                <a:gd name="connsiteY2" fmla="*/ 5511223 h 5511223"/>
                <a:gd name="connsiteX3" fmla="*/ 0 w 391922"/>
                <a:gd name="connsiteY3" fmla="*/ 5511223 h 5511223"/>
                <a:gd name="connsiteX4" fmla="*/ 0 w 391922"/>
                <a:gd name="connsiteY4" fmla="*/ 0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511223 h 5511223"/>
                <a:gd name="connsiteX4" fmla="*/ 58616 w 391922"/>
                <a:gd name="connsiteY4" fmla="*/ 117231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405715 h 5511223"/>
                <a:gd name="connsiteX4" fmla="*/ 58616 w 391922"/>
                <a:gd name="connsiteY4" fmla="*/ 117231 h 551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2" h="5511223">
                  <a:moveTo>
                    <a:pt x="58616" y="117231"/>
                  </a:moveTo>
                  <a:lnTo>
                    <a:pt x="391922" y="0"/>
                  </a:lnTo>
                  <a:lnTo>
                    <a:pt x="391922" y="5511223"/>
                  </a:lnTo>
                  <a:lnTo>
                    <a:pt x="0" y="5405715"/>
                  </a:lnTo>
                  <a:lnTo>
                    <a:pt x="58616" y="117231"/>
                  </a:lnTo>
                  <a:close/>
                </a:path>
              </a:pathLst>
            </a:custGeom>
            <a:gradFill flip="none" rotWithShape="1">
              <a:gsLst>
                <a:gs pos="0">
                  <a:srgbClr val="017CA6"/>
                </a:gs>
                <a:gs pos="100000">
                  <a:srgbClr val="003C54"/>
                </a:gs>
              </a:gsLst>
              <a:lin ang="0" scaled="1"/>
              <a:tileRect/>
            </a:gradFill>
            <a:ln>
              <a:solidFill>
                <a:srgbClr val="004D6C"/>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sp>
        <p:nvSpPr>
          <p:cNvPr id="11" name="TextBox 33">
            <a:extLst>
              <a:ext uri="{FF2B5EF4-FFF2-40B4-BE49-F238E27FC236}">
                <a16:creationId xmlns:a16="http://schemas.microsoft.com/office/drawing/2014/main" id="{D255C522-A2EE-4FEE-93E7-8EF18F7663D5}"/>
              </a:ext>
            </a:extLst>
          </p:cNvPr>
          <p:cNvSpPr txBox="1"/>
          <p:nvPr/>
        </p:nvSpPr>
        <p:spPr>
          <a:xfrm>
            <a:off x="1566993" y="1914122"/>
            <a:ext cx="1144475" cy="392415"/>
          </a:xfrm>
          <a:prstGeom prst="rect">
            <a:avLst/>
          </a:prstGeom>
          <a:noFill/>
        </p:spPr>
        <p:txBody>
          <a:bodyPr wrap="square" rtlCol="0">
            <a:spAutoFit/>
          </a:bodyPr>
          <a:lstStyle/>
          <a:p>
            <a:pPr algn="ctr"/>
            <a:r>
              <a:rPr lang="en-US" sz="1950" b="1" dirty="0">
                <a:latin typeface="Century Gothic" panose="020B0502020202020204" pitchFamily="34" charset="0"/>
              </a:rPr>
              <a:t>01</a:t>
            </a:r>
          </a:p>
        </p:txBody>
      </p:sp>
      <p:sp>
        <p:nvSpPr>
          <p:cNvPr id="12" name="TextBox 34">
            <a:extLst>
              <a:ext uri="{FF2B5EF4-FFF2-40B4-BE49-F238E27FC236}">
                <a16:creationId xmlns:a16="http://schemas.microsoft.com/office/drawing/2014/main" id="{8B6031FA-0549-406C-B4BF-F16FFFA668E4}"/>
              </a:ext>
            </a:extLst>
          </p:cNvPr>
          <p:cNvSpPr txBox="1"/>
          <p:nvPr/>
        </p:nvSpPr>
        <p:spPr>
          <a:xfrm>
            <a:off x="1423762" y="2665367"/>
            <a:ext cx="1370643" cy="2554545"/>
          </a:xfrm>
          <a:prstGeom prst="rect">
            <a:avLst/>
          </a:prstGeom>
          <a:noFill/>
        </p:spPr>
        <p:txBody>
          <a:bodyPr wrap="square" rtlCol="0">
            <a:spAutoFit/>
          </a:bodyPr>
          <a:lstStyle/>
          <a:p>
            <a:pPr algn="ctr"/>
            <a:r>
              <a:rPr lang="ar-SA" sz="3200" b="1" dirty="0">
                <a:solidFill>
                  <a:schemeClr val="tx1">
                    <a:lumMod val="95000"/>
                    <a:lumOff val="5000"/>
                  </a:schemeClr>
                </a:solidFill>
              </a:rPr>
              <a:t>ماذا تناولنا في درسنا السابق؟</a:t>
            </a:r>
          </a:p>
        </p:txBody>
      </p:sp>
      <p:grpSp>
        <p:nvGrpSpPr>
          <p:cNvPr id="13" name="Group 35">
            <a:extLst>
              <a:ext uri="{FF2B5EF4-FFF2-40B4-BE49-F238E27FC236}">
                <a16:creationId xmlns:a16="http://schemas.microsoft.com/office/drawing/2014/main" id="{4FB8F16E-F133-4F85-96AF-81B2B7AC3948}"/>
              </a:ext>
            </a:extLst>
          </p:cNvPr>
          <p:cNvGrpSpPr/>
          <p:nvPr/>
        </p:nvGrpSpPr>
        <p:grpSpPr>
          <a:xfrm>
            <a:off x="3098876" y="1270409"/>
            <a:ext cx="1884294" cy="4748420"/>
            <a:chOff x="610938" y="704530"/>
            <a:chExt cx="2319131" cy="5844209"/>
          </a:xfrm>
        </p:grpSpPr>
        <p:sp>
          <p:nvSpPr>
            <p:cNvPr id="14" name="Rectangle 36">
              <a:extLst>
                <a:ext uri="{FF2B5EF4-FFF2-40B4-BE49-F238E27FC236}">
                  <a16:creationId xmlns:a16="http://schemas.microsoft.com/office/drawing/2014/main" id="{8EAB1347-50CA-454E-AAD4-6777E1010F08}"/>
                </a:ext>
              </a:extLst>
            </p:cNvPr>
            <p:cNvSpPr/>
            <p:nvPr/>
          </p:nvSpPr>
          <p:spPr>
            <a:xfrm>
              <a:off x="610938" y="704530"/>
              <a:ext cx="2319131" cy="5844209"/>
            </a:xfrm>
            <a:prstGeom prst="rect">
              <a:avLst/>
            </a:prstGeom>
            <a:gradFill flip="none" rotWithShape="1">
              <a:gsLst>
                <a:gs pos="0">
                  <a:srgbClr val="A78000"/>
                </a:gs>
                <a:gs pos="100000">
                  <a:srgbClr val="8E6C00"/>
                </a:gs>
              </a:gsLst>
              <a:lin ang="0" scaled="1"/>
              <a:tileRect/>
            </a:gra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dirty="0"/>
            </a:p>
          </p:txBody>
        </p:sp>
        <p:sp>
          <p:nvSpPr>
            <p:cNvPr id="15" name="Rectangle 37">
              <a:extLst>
                <a:ext uri="{FF2B5EF4-FFF2-40B4-BE49-F238E27FC236}">
                  <a16:creationId xmlns:a16="http://schemas.microsoft.com/office/drawing/2014/main" id="{11413C9C-BAB2-4E53-9AB3-D4E7C03C99E0}"/>
                </a:ext>
              </a:extLst>
            </p:cNvPr>
            <p:cNvSpPr/>
            <p:nvPr/>
          </p:nvSpPr>
          <p:spPr>
            <a:xfrm>
              <a:off x="721842" y="1067407"/>
              <a:ext cx="1842450" cy="5314840"/>
            </a:xfrm>
            <a:prstGeom prst="rect">
              <a:avLst/>
            </a:prstGeom>
            <a:gradFill flip="none" rotWithShape="1">
              <a:gsLst>
                <a:gs pos="0">
                  <a:schemeClr val="bg1">
                    <a:lumMod val="95000"/>
                  </a:schemeClr>
                </a:gs>
                <a:gs pos="100000">
                  <a:schemeClr val="tx1">
                    <a:lumMod val="75000"/>
                    <a:lumOff val="25000"/>
                  </a:schemeClr>
                </a:gs>
              </a:gsLst>
              <a:lin ang="0" scaled="1"/>
              <a:tileRect/>
            </a:gradFill>
            <a:ln>
              <a:noFill/>
            </a:ln>
            <a:effectLst>
              <a:innerShdw blurRad="38100" dist="355600" dir="13500000">
                <a:schemeClr val="tx1">
                  <a:alpha val="5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dirty="0"/>
            </a:p>
          </p:txBody>
        </p:sp>
        <p:sp>
          <p:nvSpPr>
            <p:cNvPr id="16" name="Rectangle 38">
              <a:extLst>
                <a:ext uri="{FF2B5EF4-FFF2-40B4-BE49-F238E27FC236}">
                  <a16:creationId xmlns:a16="http://schemas.microsoft.com/office/drawing/2014/main" id="{B1E9EADA-7D06-4A46-980B-ED18FF38FB54}"/>
                </a:ext>
              </a:extLst>
            </p:cNvPr>
            <p:cNvSpPr/>
            <p:nvPr/>
          </p:nvSpPr>
          <p:spPr>
            <a:xfrm rot="5400000" flipV="1">
              <a:off x="2468315" y="1702411"/>
              <a:ext cx="229947" cy="80502"/>
            </a:xfrm>
            <a:prstGeom prst="rect">
              <a:avLst/>
            </a:prstGeom>
            <a:gradFill flip="none" rotWithShape="1">
              <a:gsLst>
                <a:gs pos="0">
                  <a:srgbClr val="584300"/>
                </a:gs>
                <a:gs pos="46000">
                  <a:srgbClr val="FABE00"/>
                </a:gs>
                <a:gs pos="84000">
                  <a:schemeClr val="tx1"/>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17" name="Rectangle 39">
              <a:extLst>
                <a:ext uri="{FF2B5EF4-FFF2-40B4-BE49-F238E27FC236}">
                  <a16:creationId xmlns:a16="http://schemas.microsoft.com/office/drawing/2014/main" id="{E0F3095C-F966-4003-8857-9E8FBCC0E916}"/>
                </a:ext>
              </a:extLst>
            </p:cNvPr>
            <p:cNvSpPr/>
            <p:nvPr/>
          </p:nvSpPr>
          <p:spPr>
            <a:xfrm rot="5400000" flipV="1">
              <a:off x="2460052" y="3842317"/>
              <a:ext cx="229947" cy="80502"/>
            </a:xfrm>
            <a:prstGeom prst="rect">
              <a:avLst/>
            </a:prstGeom>
            <a:gradFill flip="none" rotWithShape="1">
              <a:gsLst>
                <a:gs pos="0">
                  <a:srgbClr val="584300"/>
                </a:gs>
                <a:gs pos="46000">
                  <a:srgbClr val="FABE00"/>
                </a:gs>
                <a:gs pos="84000">
                  <a:schemeClr val="tx1"/>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18" name="Rectangle 40">
              <a:extLst>
                <a:ext uri="{FF2B5EF4-FFF2-40B4-BE49-F238E27FC236}">
                  <a16:creationId xmlns:a16="http://schemas.microsoft.com/office/drawing/2014/main" id="{19CA77CC-1D78-469F-A7D1-AEDA0F0B4719}"/>
                </a:ext>
              </a:extLst>
            </p:cNvPr>
            <p:cNvSpPr/>
            <p:nvPr/>
          </p:nvSpPr>
          <p:spPr>
            <a:xfrm rot="5400000" flipV="1">
              <a:off x="2460052" y="5613733"/>
              <a:ext cx="229947" cy="80502"/>
            </a:xfrm>
            <a:prstGeom prst="rect">
              <a:avLst/>
            </a:prstGeom>
            <a:gradFill flip="none" rotWithShape="1">
              <a:gsLst>
                <a:gs pos="0">
                  <a:srgbClr val="584300"/>
                </a:gs>
                <a:gs pos="46000">
                  <a:srgbClr val="FABE00"/>
                </a:gs>
                <a:gs pos="84000">
                  <a:schemeClr val="tx1"/>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19" name="Rectangle 31">
              <a:extLst>
                <a:ext uri="{FF2B5EF4-FFF2-40B4-BE49-F238E27FC236}">
                  <a16:creationId xmlns:a16="http://schemas.microsoft.com/office/drawing/2014/main" id="{0E217010-5681-47C0-80B8-AF0932EFBA4E}"/>
                </a:ext>
              </a:extLst>
            </p:cNvPr>
            <p:cNvSpPr/>
            <p:nvPr/>
          </p:nvSpPr>
          <p:spPr>
            <a:xfrm>
              <a:off x="2450123" y="1023706"/>
              <a:ext cx="120511" cy="5314840"/>
            </a:xfrm>
            <a:custGeom>
              <a:avLst/>
              <a:gdLst>
                <a:gd name="connsiteX0" fmla="*/ 0 w 391922"/>
                <a:gd name="connsiteY0" fmla="*/ 0 h 5511223"/>
                <a:gd name="connsiteX1" fmla="*/ 391922 w 391922"/>
                <a:gd name="connsiteY1" fmla="*/ 0 h 5511223"/>
                <a:gd name="connsiteX2" fmla="*/ 391922 w 391922"/>
                <a:gd name="connsiteY2" fmla="*/ 5511223 h 5511223"/>
                <a:gd name="connsiteX3" fmla="*/ 0 w 391922"/>
                <a:gd name="connsiteY3" fmla="*/ 5511223 h 5511223"/>
                <a:gd name="connsiteX4" fmla="*/ 0 w 391922"/>
                <a:gd name="connsiteY4" fmla="*/ 0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511223 h 5511223"/>
                <a:gd name="connsiteX4" fmla="*/ 58616 w 391922"/>
                <a:gd name="connsiteY4" fmla="*/ 117231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405715 h 5511223"/>
                <a:gd name="connsiteX4" fmla="*/ 58616 w 391922"/>
                <a:gd name="connsiteY4" fmla="*/ 117231 h 551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2" h="5511223">
                  <a:moveTo>
                    <a:pt x="58616" y="117231"/>
                  </a:moveTo>
                  <a:lnTo>
                    <a:pt x="391922" y="0"/>
                  </a:lnTo>
                  <a:lnTo>
                    <a:pt x="391922" y="5511223"/>
                  </a:lnTo>
                  <a:lnTo>
                    <a:pt x="0" y="5405715"/>
                  </a:lnTo>
                  <a:lnTo>
                    <a:pt x="58616" y="117231"/>
                  </a:lnTo>
                  <a:close/>
                </a:path>
              </a:pathLst>
            </a:custGeom>
            <a:gradFill flip="none" rotWithShape="1">
              <a:gsLst>
                <a:gs pos="0">
                  <a:srgbClr val="A78000"/>
                </a:gs>
                <a:gs pos="100000">
                  <a:srgbClr val="584300"/>
                </a:gs>
              </a:gsLst>
              <a:lin ang="0" scaled="1"/>
              <a:tileRect/>
            </a:gradFill>
            <a:ln>
              <a:solidFill>
                <a:srgbClr val="584300"/>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sp>
        <p:nvSpPr>
          <p:cNvPr id="20" name="TextBox 42">
            <a:extLst>
              <a:ext uri="{FF2B5EF4-FFF2-40B4-BE49-F238E27FC236}">
                <a16:creationId xmlns:a16="http://schemas.microsoft.com/office/drawing/2014/main" id="{8A50A885-AB7F-4360-AB6F-841608FDDC8C}"/>
              </a:ext>
            </a:extLst>
          </p:cNvPr>
          <p:cNvSpPr txBox="1"/>
          <p:nvPr/>
        </p:nvSpPr>
        <p:spPr>
          <a:xfrm>
            <a:off x="3459184" y="1914122"/>
            <a:ext cx="1144475" cy="392415"/>
          </a:xfrm>
          <a:prstGeom prst="rect">
            <a:avLst/>
          </a:prstGeom>
          <a:noFill/>
        </p:spPr>
        <p:txBody>
          <a:bodyPr wrap="square" rtlCol="0">
            <a:spAutoFit/>
          </a:bodyPr>
          <a:lstStyle/>
          <a:p>
            <a:pPr algn="ctr"/>
            <a:r>
              <a:rPr lang="en-US" sz="1950" b="1" dirty="0">
                <a:latin typeface="Century Gothic" panose="020B0502020202020204" pitchFamily="34" charset="0"/>
              </a:rPr>
              <a:t>02</a:t>
            </a:r>
          </a:p>
        </p:txBody>
      </p:sp>
      <p:sp>
        <p:nvSpPr>
          <p:cNvPr id="21" name="TextBox 61">
            <a:extLst>
              <a:ext uri="{FF2B5EF4-FFF2-40B4-BE49-F238E27FC236}">
                <a16:creationId xmlns:a16="http://schemas.microsoft.com/office/drawing/2014/main" id="{A5664598-BDF4-4018-9652-106684BA9D5A}"/>
              </a:ext>
            </a:extLst>
          </p:cNvPr>
          <p:cNvSpPr txBox="1"/>
          <p:nvPr/>
        </p:nvSpPr>
        <p:spPr>
          <a:xfrm>
            <a:off x="3300820" y="2683269"/>
            <a:ext cx="1196206" cy="3108543"/>
          </a:xfrm>
          <a:prstGeom prst="rect">
            <a:avLst/>
          </a:prstGeom>
          <a:noFill/>
        </p:spPr>
        <p:txBody>
          <a:bodyPr wrap="square" rtlCol="0">
            <a:spAutoFit/>
          </a:bodyPr>
          <a:lstStyle/>
          <a:p>
            <a:pPr algn="r"/>
            <a:r>
              <a:rPr lang="ar-SA" sz="2800" b="1" dirty="0">
                <a:solidFill>
                  <a:schemeClr val="tx1">
                    <a:lumMod val="95000"/>
                    <a:lumOff val="5000"/>
                  </a:schemeClr>
                </a:solidFill>
              </a:rPr>
              <a:t> أهم </a:t>
            </a:r>
            <a:r>
              <a:rPr lang="ar-SA" sz="2800" b="1" dirty="0" err="1">
                <a:solidFill>
                  <a:schemeClr val="tx1">
                    <a:lumMod val="95000"/>
                    <a:lumOff val="5000"/>
                  </a:schemeClr>
                </a:solidFill>
              </a:rPr>
              <a:t>المهارت</a:t>
            </a:r>
            <a:r>
              <a:rPr lang="ar-SA" sz="2800" b="1" dirty="0">
                <a:solidFill>
                  <a:schemeClr val="tx1">
                    <a:lumMod val="95000"/>
                    <a:lumOff val="5000"/>
                  </a:schemeClr>
                </a:solidFill>
              </a:rPr>
              <a:t> التي </a:t>
            </a:r>
            <a:r>
              <a:rPr lang="ar-SA" sz="2800" b="1" dirty="0" err="1">
                <a:solidFill>
                  <a:schemeClr val="tx1">
                    <a:lumMod val="95000"/>
                    <a:lumOff val="5000"/>
                  </a:schemeClr>
                </a:solidFill>
              </a:rPr>
              <a:t>أكتسبتها</a:t>
            </a:r>
            <a:endParaRPr lang="ar-SA" sz="2800" b="1" dirty="0">
              <a:solidFill>
                <a:schemeClr val="tx1">
                  <a:lumMod val="95000"/>
                  <a:lumOff val="5000"/>
                </a:schemeClr>
              </a:solidFill>
            </a:endParaRPr>
          </a:p>
          <a:p>
            <a:pPr algn="r"/>
            <a:r>
              <a:rPr lang="ar-SA" sz="2800" b="1" dirty="0">
                <a:solidFill>
                  <a:schemeClr val="tx1">
                    <a:lumMod val="95000"/>
                    <a:lumOff val="5000"/>
                  </a:schemeClr>
                </a:solidFill>
                <a:latin typeface="Sakkal Majalla" pitchFamily="2" charset="-78"/>
                <a:cs typeface="Sakkal Majalla" pitchFamily="2" charset="-78"/>
              </a:rPr>
              <a:t>من الدرس السابق</a:t>
            </a:r>
            <a:endParaRPr lang="en-US" sz="2600" b="1" dirty="0">
              <a:solidFill>
                <a:schemeClr val="tx1">
                  <a:lumMod val="95000"/>
                  <a:lumOff val="5000"/>
                </a:schemeClr>
              </a:solidFill>
              <a:latin typeface="Sakkal Majalla" pitchFamily="2" charset="-78"/>
              <a:cs typeface="Sakkal Majalla" pitchFamily="2" charset="-78"/>
            </a:endParaRPr>
          </a:p>
        </p:txBody>
      </p:sp>
      <p:grpSp>
        <p:nvGrpSpPr>
          <p:cNvPr id="22" name="Group 62">
            <a:extLst>
              <a:ext uri="{FF2B5EF4-FFF2-40B4-BE49-F238E27FC236}">
                <a16:creationId xmlns:a16="http://schemas.microsoft.com/office/drawing/2014/main" id="{E4D9297A-557A-4C0B-B0C9-9EFC201FA574}"/>
              </a:ext>
            </a:extLst>
          </p:cNvPr>
          <p:cNvGrpSpPr/>
          <p:nvPr/>
        </p:nvGrpSpPr>
        <p:grpSpPr>
          <a:xfrm>
            <a:off x="5016191" y="1265478"/>
            <a:ext cx="2093196" cy="4748420"/>
            <a:chOff x="543339" y="715617"/>
            <a:chExt cx="2319131" cy="5844209"/>
          </a:xfrm>
        </p:grpSpPr>
        <p:sp>
          <p:nvSpPr>
            <p:cNvPr id="23" name="Rectangle 63">
              <a:extLst>
                <a:ext uri="{FF2B5EF4-FFF2-40B4-BE49-F238E27FC236}">
                  <a16:creationId xmlns:a16="http://schemas.microsoft.com/office/drawing/2014/main" id="{48493F97-56D0-4C66-889E-C0323B9224F8}"/>
                </a:ext>
              </a:extLst>
            </p:cNvPr>
            <p:cNvSpPr/>
            <p:nvPr/>
          </p:nvSpPr>
          <p:spPr>
            <a:xfrm>
              <a:off x="543339" y="715617"/>
              <a:ext cx="2319131" cy="5844209"/>
            </a:xfrm>
            <a:prstGeom prst="rect">
              <a:avLst/>
            </a:prstGeom>
            <a:gradFill flip="none" rotWithShape="1">
              <a:gsLst>
                <a:gs pos="1000">
                  <a:srgbClr val="BD1401"/>
                </a:gs>
                <a:gs pos="100000">
                  <a:srgbClr val="B21600"/>
                </a:gs>
              </a:gsLst>
              <a:lin ang="5400000" scaled="1"/>
              <a:tileRect/>
            </a:gradFill>
            <a:ln>
              <a:solidFill>
                <a:srgbClr val="8E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3" dirty="0"/>
            </a:p>
          </p:txBody>
        </p:sp>
        <p:sp>
          <p:nvSpPr>
            <p:cNvPr id="24" name="Rectangle 64">
              <a:extLst>
                <a:ext uri="{FF2B5EF4-FFF2-40B4-BE49-F238E27FC236}">
                  <a16:creationId xmlns:a16="http://schemas.microsoft.com/office/drawing/2014/main" id="{CA2E384D-F863-4C06-B47D-4BB9977AB082}"/>
                </a:ext>
              </a:extLst>
            </p:cNvPr>
            <p:cNvSpPr/>
            <p:nvPr/>
          </p:nvSpPr>
          <p:spPr>
            <a:xfrm>
              <a:off x="652879" y="1103356"/>
              <a:ext cx="1842450" cy="5248714"/>
            </a:xfrm>
            <a:prstGeom prst="rect">
              <a:avLst/>
            </a:prstGeom>
            <a:gradFill flip="none" rotWithShape="1">
              <a:gsLst>
                <a:gs pos="0">
                  <a:schemeClr val="bg1">
                    <a:lumMod val="95000"/>
                  </a:schemeClr>
                </a:gs>
                <a:gs pos="100000">
                  <a:schemeClr val="tx1">
                    <a:lumMod val="75000"/>
                    <a:lumOff val="25000"/>
                  </a:schemeClr>
                </a:gs>
              </a:gsLst>
              <a:lin ang="0" scaled="1"/>
              <a:tileRect/>
            </a:gradFill>
            <a:ln>
              <a:solidFill>
                <a:srgbClr val="8E1100"/>
              </a:solidFill>
            </a:ln>
            <a:effectLst>
              <a:innerShdw blurRad="38100" dist="355600" dir="13500000">
                <a:schemeClr val="tx1">
                  <a:alpha val="5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3" dirty="0"/>
            </a:p>
          </p:txBody>
        </p:sp>
        <p:sp>
          <p:nvSpPr>
            <p:cNvPr id="25" name="Rectangle 65">
              <a:extLst>
                <a:ext uri="{FF2B5EF4-FFF2-40B4-BE49-F238E27FC236}">
                  <a16:creationId xmlns:a16="http://schemas.microsoft.com/office/drawing/2014/main" id="{5ABFFE14-5FE9-4704-9E77-505F6CCA8583}"/>
                </a:ext>
              </a:extLst>
            </p:cNvPr>
            <p:cNvSpPr/>
            <p:nvPr/>
          </p:nvSpPr>
          <p:spPr>
            <a:xfrm rot="5400000" flipV="1">
              <a:off x="2468315" y="1702411"/>
              <a:ext cx="229947" cy="80502"/>
            </a:xfrm>
            <a:prstGeom prst="rect">
              <a:avLst/>
            </a:prstGeom>
            <a:gradFill flip="none" rotWithShape="1">
              <a:gsLst>
                <a:gs pos="0">
                  <a:srgbClr val="BD1401"/>
                </a:gs>
                <a:gs pos="46000">
                  <a:srgbClr val="8E1100"/>
                </a:gs>
                <a:gs pos="84000">
                  <a:schemeClr val="tx1"/>
                </a:gs>
              </a:gsLst>
              <a:lin ang="5400000" scaled="1"/>
              <a:tileRect/>
            </a:gradFill>
            <a:ln>
              <a:solidFill>
                <a:srgbClr val="8E11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083"/>
            </a:p>
          </p:txBody>
        </p:sp>
        <p:sp>
          <p:nvSpPr>
            <p:cNvPr id="26" name="Rectangle 66">
              <a:extLst>
                <a:ext uri="{FF2B5EF4-FFF2-40B4-BE49-F238E27FC236}">
                  <a16:creationId xmlns:a16="http://schemas.microsoft.com/office/drawing/2014/main" id="{D88773E9-3473-4715-AD18-2299F4C619A4}"/>
                </a:ext>
              </a:extLst>
            </p:cNvPr>
            <p:cNvSpPr/>
            <p:nvPr/>
          </p:nvSpPr>
          <p:spPr>
            <a:xfrm rot="5400000" flipV="1">
              <a:off x="2460052" y="3842317"/>
              <a:ext cx="229947" cy="80502"/>
            </a:xfrm>
            <a:prstGeom prst="rect">
              <a:avLst/>
            </a:prstGeom>
            <a:gradFill flip="none" rotWithShape="1">
              <a:gsLst>
                <a:gs pos="0">
                  <a:srgbClr val="BD1401"/>
                </a:gs>
                <a:gs pos="46000">
                  <a:srgbClr val="8E1100"/>
                </a:gs>
                <a:gs pos="84000">
                  <a:schemeClr val="tx1"/>
                </a:gs>
              </a:gsLst>
              <a:lin ang="5400000" scaled="1"/>
              <a:tileRect/>
            </a:gradFill>
            <a:ln>
              <a:solidFill>
                <a:srgbClr val="8E11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083"/>
            </a:p>
          </p:txBody>
        </p:sp>
        <p:sp>
          <p:nvSpPr>
            <p:cNvPr id="27" name="Rectangle 67">
              <a:extLst>
                <a:ext uri="{FF2B5EF4-FFF2-40B4-BE49-F238E27FC236}">
                  <a16:creationId xmlns:a16="http://schemas.microsoft.com/office/drawing/2014/main" id="{73D9910D-6AC9-4505-BDDE-79722F0D6A39}"/>
                </a:ext>
              </a:extLst>
            </p:cNvPr>
            <p:cNvSpPr/>
            <p:nvPr/>
          </p:nvSpPr>
          <p:spPr>
            <a:xfrm rot="5400000" flipV="1">
              <a:off x="2460052" y="5613733"/>
              <a:ext cx="229947" cy="80502"/>
            </a:xfrm>
            <a:prstGeom prst="rect">
              <a:avLst/>
            </a:prstGeom>
            <a:gradFill flip="none" rotWithShape="1">
              <a:gsLst>
                <a:gs pos="0">
                  <a:srgbClr val="BD1401"/>
                </a:gs>
                <a:gs pos="46000">
                  <a:srgbClr val="8E1100"/>
                </a:gs>
                <a:gs pos="84000">
                  <a:schemeClr val="tx1"/>
                </a:gs>
              </a:gsLst>
              <a:lin ang="5400000" scaled="1"/>
              <a:tileRect/>
            </a:gradFill>
            <a:ln>
              <a:solidFill>
                <a:srgbClr val="8E11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083"/>
            </a:p>
          </p:txBody>
        </p:sp>
        <p:sp>
          <p:nvSpPr>
            <p:cNvPr id="28" name="Rectangle 31">
              <a:extLst>
                <a:ext uri="{FF2B5EF4-FFF2-40B4-BE49-F238E27FC236}">
                  <a16:creationId xmlns:a16="http://schemas.microsoft.com/office/drawing/2014/main" id="{FC344270-657A-4541-AF0E-CD7E86EA0B31}"/>
                </a:ext>
              </a:extLst>
            </p:cNvPr>
            <p:cNvSpPr/>
            <p:nvPr/>
          </p:nvSpPr>
          <p:spPr>
            <a:xfrm>
              <a:off x="2450123" y="1023706"/>
              <a:ext cx="120511" cy="5314840"/>
            </a:xfrm>
            <a:custGeom>
              <a:avLst/>
              <a:gdLst>
                <a:gd name="connsiteX0" fmla="*/ 0 w 391922"/>
                <a:gd name="connsiteY0" fmla="*/ 0 h 5511223"/>
                <a:gd name="connsiteX1" fmla="*/ 391922 w 391922"/>
                <a:gd name="connsiteY1" fmla="*/ 0 h 5511223"/>
                <a:gd name="connsiteX2" fmla="*/ 391922 w 391922"/>
                <a:gd name="connsiteY2" fmla="*/ 5511223 h 5511223"/>
                <a:gd name="connsiteX3" fmla="*/ 0 w 391922"/>
                <a:gd name="connsiteY3" fmla="*/ 5511223 h 5511223"/>
                <a:gd name="connsiteX4" fmla="*/ 0 w 391922"/>
                <a:gd name="connsiteY4" fmla="*/ 0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511223 h 5511223"/>
                <a:gd name="connsiteX4" fmla="*/ 58616 w 391922"/>
                <a:gd name="connsiteY4" fmla="*/ 117231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405715 h 5511223"/>
                <a:gd name="connsiteX4" fmla="*/ 58616 w 391922"/>
                <a:gd name="connsiteY4" fmla="*/ 117231 h 551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2" h="5511223">
                  <a:moveTo>
                    <a:pt x="58616" y="117231"/>
                  </a:moveTo>
                  <a:lnTo>
                    <a:pt x="391922" y="0"/>
                  </a:lnTo>
                  <a:lnTo>
                    <a:pt x="391922" y="5511223"/>
                  </a:lnTo>
                  <a:lnTo>
                    <a:pt x="0" y="5405715"/>
                  </a:lnTo>
                  <a:lnTo>
                    <a:pt x="58616" y="117231"/>
                  </a:lnTo>
                  <a:close/>
                </a:path>
              </a:pathLst>
            </a:custGeom>
            <a:gradFill flip="none" rotWithShape="1">
              <a:gsLst>
                <a:gs pos="0">
                  <a:srgbClr val="BD1401"/>
                </a:gs>
                <a:gs pos="100000">
                  <a:srgbClr val="8E1100"/>
                </a:gs>
              </a:gsLst>
              <a:lin ang="0" scaled="1"/>
              <a:tileRect/>
            </a:gradFill>
            <a:ln>
              <a:solidFill>
                <a:srgbClr val="8E1100"/>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83"/>
            </a:p>
          </p:txBody>
        </p:sp>
      </p:grpSp>
      <p:sp>
        <p:nvSpPr>
          <p:cNvPr id="29" name="TextBox 69">
            <a:extLst>
              <a:ext uri="{FF2B5EF4-FFF2-40B4-BE49-F238E27FC236}">
                <a16:creationId xmlns:a16="http://schemas.microsoft.com/office/drawing/2014/main" id="{7B71BB19-39FE-4E3E-990D-3A583A217466}"/>
              </a:ext>
            </a:extLst>
          </p:cNvPr>
          <p:cNvSpPr txBox="1"/>
          <p:nvPr/>
        </p:nvSpPr>
        <p:spPr>
          <a:xfrm>
            <a:off x="5351760" y="1914122"/>
            <a:ext cx="1144475" cy="392415"/>
          </a:xfrm>
          <a:prstGeom prst="rect">
            <a:avLst/>
          </a:prstGeom>
          <a:noFill/>
        </p:spPr>
        <p:txBody>
          <a:bodyPr wrap="square" rtlCol="0">
            <a:spAutoFit/>
          </a:bodyPr>
          <a:lstStyle/>
          <a:p>
            <a:pPr algn="ctr"/>
            <a:r>
              <a:rPr lang="en-US" sz="1950" b="1" dirty="0">
                <a:latin typeface="Century Gothic" panose="020B0502020202020204" pitchFamily="34" charset="0"/>
              </a:rPr>
              <a:t>03</a:t>
            </a:r>
          </a:p>
        </p:txBody>
      </p:sp>
      <p:sp>
        <p:nvSpPr>
          <p:cNvPr id="30" name="TextBox 88">
            <a:extLst>
              <a:ext uri="{FF2B5EF4-FFF2-40B4-BE49-F238E27FC236}">
                <a16:creationId xmlns:a16="http://schemas.microsoft.com/office/drawing/2014/main" id="{AFFD0D48-B539-426C-A0BF-0C65C75C9A81}"/>
              </a:ext>
            </a:extLst>
          </p:cNvPr>
          <p:cNvSpPr txBox="1"/>
          <p:nvPr/>
        </p:nvSpPr>
        <p:spPr>
          <a:xfrm>
            <a:off x="5212963" y="2690168"/>
            <a:ext cx="1392361" cy="1759777"/>
          </a:xfrm>
          <a:prstGeom prst="rect">
            <a:avLst/>
          </a:prstGeom>
          <a:noFill/>
        </p:spPr>
        <p:txBody>
          <a:bodyPr wrap="square" rtlCol="0">
            <a:spAutoFit/>
          </a:bodyPr>
          <a:lstStyle/>
          <a:p>
            <a:pPr algn="ctr"/>
            <a:r>
              <a:rPr lang="ar-SA" sz="2167" b="1" dirty="0">
                <a:effectLst>
                  <a:outerShdw blurRad="38100" dist="38100" dir="2700000" algn="tl">
                    <a:srgbClr val="000000">
                      <a:alpha val="43137"/>
                    </a:srgbClr>
                  </a:outerShdw>
                </a:effectLst>
                <a:latin typeface="Sakkal Majalla" pitchFamily="2" charset="-78"/>
                <a:cs typeface="Sakkal Majalla" pitchFamily="2" charset="-78"/>
              </a:rPr>
              <a:t>ماهي الشروط الواجب توافرها في الإطار النظري؟؟</a:t>
            </a:r>
            <a:endParaRPr lang="en-US" sz="2167" b="1" dirty="0">
              <a:effectLst>
                <a:outerShdw blurRad="38100" dist="38100" dir="2700000" algn="tl">
                  <a:srgbClr val="000000">
                    <a:alpha val="43137"/>
                  </a:srgbClr>
                </a:outerShdw>
              </a:effectLst>
              <a:latin typeface="Sakkal Majalla" pitchFamily="2" charset="-78"/>
              <a:cs typeface="Sakkal Majalla" pitchFamily="2" charset="-78"/>
            </a:endParaRPr>
          </a:p>
        </p:txBody>
      </p:sp>
      <p:grpSp>
        <p:nvGrpSpPr>
          <p:cNvPr id="40" name="Group 12">
            <a:extLst>
              <a:ext uri="{FF2B5EF4-FFF2-40B4-BE49-F238E27FC236}">
                <a16:creationId xmlns:a16="http://schemas.microsoft.com/office/drawing/2014/main" id="{2A03DFFF-63D2-4C8D-87E4-E9DB6E094971}"/>
              </a:ext>
            </a:extLst>
          </p:cNvPr>
          <p:cNvGrpSpPr/>
          <p:nvPr/>
        </p:nvGrpSpPr>
        <p:grpSpPr>
          <a:xfrm>
            <a:off x="1349845" y="1473872"/>
            <a:ext cx="1730259" cy="4477868"/>
            <a:chOff x="1593778" y="984888"/>
            <a:chExt cx="2129549" cy="5511223"/>
          </a:xfrm>
        </p:grpSpPr>
        <p:grpSp>
          <p:nvGrpSpPr>
            <p:cNvPr id="41" name="Group 26">
              <a:extLst>
                <a:ext uri="{FF2B5EF4-FFF2-40B4-BE49-F238E27FC236}">
                  <a16:creationId xmlns:a16="http://schemas.microsoft.com/office/drawing/2014/main" id="{32412080-D4BF-4A98-A8A3-D47131B59F40}"/>
                </a:ext>
              </a:extLst>
            </p:cNvPr>
            <p:cNvGrpSpPr/>
            <p:nvPr/>
          </p:nvGrpSpPr>
          <p:grpSpPr>
            <a:xfrm>
              <a:off x="1593778" y="984888"/>
              <a:ext cx="2129549" cy="5511223"/>
              <a:chOff x="692551" y="842183"/>
              <a:chExt cx="2129549" cy="5511223"/>
            </a:xfrm>
          </p:grpSpPr>
          <p:sp>
            <p:nvSpPr>
              <p:cNvPr id="43" name="Rectangle 6">
                <a:extLst>
                  <a:ext uri="{FF2B5EF4-FFF2-40B4-BE49-F238E27FC236}">
                    <a16:creationId xmlns:a16="http://schemas.microsoft.com/office/drawing/2014/main" id="{6835C942-70FA-4963-94E5-083AAB0BE5DF}"/>
                  </a:ext>
                </a:extLst>
              </p:cNvPr>
              <p:cNvSpPr/>
              <p:nvPr/>
            </p:nvSpPr>
            <p:spPr>
              <a:xfrm>
                <a:off x="692551" y="842183"/>
                <a:ext cx="2098198" cy="5511223"/>
              </a:xfrm>
              <a:prstGeom prst="rect">
                <a:avLst/>
              </a:prstGeom>
              <a:gradFill flip="none" rotWithShape="1">
                <a:gsLst>
                  <a:gs pos="0">
                    <a:srgbClr val="017CA6"/>
                  </a:gs>
                  <a:gs pos="100000">
                    <a:srgbClr val="006F9A"/>
                  </a:gs>
                </a:gsLst>
                <a:lin ang="5400000" scaled="1"/>
                <a:tileRect/>
              </a:gradFill>
              <a:ln>
                <a:solidFill>
                  <a:srgbClr val="004D6C"/>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dirty="0"/>
              </a:p>
            </p:txBody>
          </p:sp>
          <p:sp>
            <p:nvSpPr>
              <p:cNvPr id="44" name="Rectangle 7">
                <a:extLst>
                  <a:ext uri="{FF2B5EF4-FFF2-40B4-BE49-F238E27FC236}">
                    <a16:creationId xmlns:a16="http://schemas.microsoft.com/office/drawing/2014/main" id="{5011C211-D41A-4568-9B3C-419D000D18C7}"/>
                  </a:ext>
                </a:extLst>
              </p:cNvPr>
              <p:cNvSpPr/>
              <p:nvPr/>
            </p:nvSpPr>
            <p:spPr>
              <a:xfrm flipV="1">
                <a:off x="992126" y="1532374"/>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5" name="Rectangle 8">
                <a:extLst>
                  <a:ext uri="{FF2B5EF4-FFF2-40B4-BE49-F238E27FC236}">
                    <a16:creationId xmlns:a16="http://schemas.microsoft.com/office/drawing/2014/main" id="{8F45C124-58B1-4EF0-8830-C0C2671FA683}"/>
                  </a:ext>
                </a:extLst>
              </p:cNvPr>
              <p:cNvSpPr/>
              <p:nvPr/>
            </p:nvSpPr>
            <p:spPr>
              <a:xfrm flipV="1">
                <a:off x="992126" y="1674729"/>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6" name="Rectangle 9">
                <a:extLst>
                  <a:ext uri="{FF2B5EF4-FFF2-40B4-BE49-F238E27FC236}">
                    <a16:creationId xmlns:a16="http://schemas.microsoft.com/office/drawing/2014/main" id="{741FC2B0-2CBC-4D74-85BE-C0D6548FEFD8}"/>
                  </a:ext>
                </a:extLst>
              </p:cNvPr>
              <p:cNvSpPr/>
              <p:nvPr/>
            </p:nvSpPr>
            <p:spPr>
              <a:xfrm flipV="1">
                <a:off x="992126" y="1817084"/>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7" name="Rectangle 10">
                <a:extLst>
                  <a:ext uri="{FF2B5EF4-FFF2-40B4-BE49-F238E27FC236}">
                    <a16:creationId xmlns:a16="http://schemas.microsoft.com/office/drawing/2014/main" id="{1A3A0D8B-431E-4345-BF45-EFED9C3A7EDC}"/>
                  </a:ext>
                </a:extLst>
              </p:cNvPr>
              <p:cNvSpPr/>
              <p:nvPr/>
            </p:nvSpPr>
            <p:spPr>
              <a:xfrm flipV="1">
                <a:off x="992126" y="1959439"/>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8" name="Rectangle 11">
                <a:extLst>
                  <a:ext uri="{FF2B5EF4-FFF2-40B4-BE49-F238E27FC236}">
                    <a16:creationId xmlns:a16="http://schemas.microsoft.com/office/drawing/2014/main" id="{07AAF222-2BBA-4C1A-A410-787833F684EA}"/>
                  </a:ext>
                </a:extLst>
              </p:cNvPr>
              <p:cNvSpPr/>
              <p:nvPr/>
            </p:nvSpPr>
            <p:spPr>
              <a:xfrm flipV="1">
                <a:off x="992126" y="2101794"/>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9" name="Rectangle 13">
                <a:extLst>
                  <a:ext uri="{FF2B5EF4-FFF2-40B4-BE49-F238E27FC236}">
                    <a16:creationId xmlns:a16="http://schemas.microsoft.com/office/drawing/2014/main" id="{5361EDE9-C731-46CD-B3E5-41A540C6685D}"/>
                  </a:ext>
                </a:extLst>
              </p:cNvPr>
              <p:cNvSpPr/>
              <p:nvPr/>
            </p:nvSpPr>
            <p:spPr>
              <a:xfrm rot="5400000" flipV="1">
                <a:off x="2647049" y="1589823"/>
                <a:ext cx="229947" cy="115050"/>
              </a:xfrm>
              <a:prstGeom prst="rect">
                <a:avLst/>
              </a:prstGeom>
              <a:gradFill flip="none" rotWithShape="1">
                <a:gsLst>
                  <a:gs pos="0">
                    <a:srgbClr val="004D6C"/>
                  </a:gs>
                  <a:gs pos="61900">
                    <a:srgbClr val="006288"/>
                  </a:gs>
                  <a:gs pos="100000">
                    <a:schemeClr val="bg1">
                      <a:lumMod val="95000"/>
                    </a:schemeClr>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50" name="Rectangle 14">
                <a:extLst>
                  <a:ext uri="{FF2B5EF4-FFF2-40B4-BE49-F238E27FC236}">
                    <a16:creationId xmlns:a16="http://schemas.microsoft.com/office/drawing/2014/main" id="{688E3320-2FE5-407B-9505-905448F98A85}"/>
                  </a:ext>
                </a:extLst>
              </p:cNvPr>
              <p:cNvSpPr/>
              <p:nvPr/>
            </p:nvSpPr>
            <p:spPr>
              <a:xfrm rot="5400000" flipV="1">
                <a:off x="2648325" y="3729730"/>
                <a:ext cx="229947" cy="115050"/>
              </a:xfrm>
              <a:prstGeom prst="rect">
                <a:avLst/>
              </a:prstGeom>
              <a:gradFill flip="none" rotWithShape="1">
                <a:gsLst>
                  <a:gs pos="0">
                    <a:srgbClr val="004D6C"/>
                  </a:gs>
                  <a:gs pos="61900">
                    <a:srgbClr val="006288"/>
                  </a:gs>
                  <a:gs pos="100000">
                    <a:schemeClr val="bg1">
                      <a:lumMod val="95000"/>
                    </a:schemeClr>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51" name="Rectangle 15">
                <a:extLst>
                  <a:ext uri="{FF2B5EF4-FFF2-40B4-BE49-F238E27FC236}">
                    <a16:creationId xmlns:a16="http://schemas.microsoft.com/office/drawing/2014/main" id="{5D2B9F30-B806-420B-83B7-3F26ED6C4ADD}"/>
                  </a:ext>
                </a:extLst>
              </p:cNvPr>
              <p:cNvSpPr/>
              <p:nvPr/>
            </p:nvSpPr>
            <p:spPr>
              <a:xfrm rot="5400000" flipV="1">
                <a:off x="2649601" y="5501145"/>
                <a:ext cx="229947" cy="115050"/>
              </a:xfrm>
              <a:prstGeom prst="rect">
                <a:avLst/>
              </a:prstGeom>
              <a:gradFill flip="none" rotWithShape="1">
                <a:gsLst>
                  <a:gs pos="0">
                    <a:srgbClr val="004D6C"/>
                  </a:gs>
                  <a:gs pos="61900">
                    <a:srgbClr val="006288"/>
                  </a:gs>
                  <a:gs pos="100000">
                    <a:schemeClr val="bg1">
                      <a:lumMod val="95000"/>
                    </a:schemeClr>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nvGrpSpPr>
              <p:cNvPr id="52" name="Group 20">
                <a:extLst>
                  <a:ext uri="{FF2B5EF4-FFF2-40B4-BE49-F238E27FC236}">
                    <a16:creationId xmlns:a16="http://schemas.microsoft.com/office/drawing/2014/main" id="{09A39D03-E313-4CBF-9B0E-E9E3C7D32DC8}"/>
                  </a:ext>
                </a:extLst>
              </p:cNvPr>
              <p:cNvGrpSpPr/>
              <p:nvPr/>
            </p:nvGrpSpPr>
            <p:grpSpPr>
              <a:xfrm>
                <a:off x="825689" y="3080875"/>
                <a:ext cx="166437" cy="821354"/>
                <a:chOff x="3585410" y="2887981"/>
                <a:chExt cx="166437" cy="821354"/>
              </a:xfrm>
            </p:grpSpPr>
            <p:sp>
              <p:nvSpPr>
                <p:cNvPr id="57" name="Rectangle 17">
                  <a:extLst>
                    <a:ext uri="{FF2B5EF4-FFF2-40B4-BE49-F238E27FC236}">
                      <a16:creationId xmlns:a16="http://schemas.microsoft.com/office/drawing/2014/main" id="{B3B9B145-5297-402A-AE4B-6F71B87753DF}"/>
                    </a:ext>
                  </a:extLst>
                </p:cNvPr>
                <p:cNvSpPr/>
                <p:nvPr/>
              </p:nvSpPr>
              <p:spPr>
                <a:xfrm>
                  <a:off x="3613484" y="2971800"/>
                  <a:ext cx="108284" cy="653716"/>
                </a:xfrm>
                <a:prstGeom prst="rect">
                  <a:avLst/>
                </a:prstGeom>
                <a:gradFill flip="none" rotWithShape="1">
                  <a:gsLst>
                    <a:gs pos="13000">
                      <a:schemeClr val="bg1"/>
                    </a:gs>
                    <a:gs pos="41000">
                      <a:schemeClr val="bg1">
                        <a:lumMod val="50000"/>
                      </a:schemeClr>
                    </a:gs>
                    <a:gs pos="86000">
                      <a:schemeClr val="tx1">
                        <a:lumMod val="95000"/>
                        <a:lumOff val="5000"/>
                      </a:schemeClr>
                    </a:gs>
                  </a:gsLst>
                  <a:lin ang="5400000" scaled="1"/>
                  <a:tileRect/>
                </a:gradFill>
                <a:ln>
                  <a:solidFill>
                    <a:schemeClr val="tx1">
                      <a:lumMod val="50000"/>
                      <a:lumOff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58" name="Rectangle 18">
                  <a:extLst>
                    <a:ext uri="{FF2B5EF4-FFF2-40B4-BE49-F238E27FC236}">
                      <a16:creationId xmlns:a16="http://schemas.microsoft.com/office/drawing/2014/main" id="{BAF62030-B0B8-4C66-82EA-118F2B52ED3E}"/>
                    </a:ext>
                  </a:extLst>
                </p:cNvPr>
                <p:cNvSpPr/>
                <p:nvPr/>
              </p:nvSpPr>
              <p:spPr>
                <a:xfrm>
                  <a:off x="3585410" y="2887981"/>
                  <a:ext cx="164432" cy="838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59" name="Rectangle 19">
                  <a:extLst>
                    <a:ext uri="{FF2B5EF4-FFF2-40B4-BE49-F238E27FC236}">
                      <a16:creationId xmlns:a16="http://schemas.microsoft.com/office/drawing/2014/main" id="{2BE4FC24-8DC3-49AB-ACCB-6736C530D762}"/>
                    </a:ext>
                  </a:extLst>
                </p:cNvPr>
                <p:cNvSpPr/>
                <p:nvPr/>
              </p:nvSpPr>
              <p:spPr>
                <a:xfrm>
                  <a:off x="3587415" y="3625516"/>
                  <a:ext cx="164432" cy="838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grpSp>
            <p:nvGrpSpPr>
              <p:cNvPr id="53" name="Group 25">
                <a:extLst>
                  <a:ext uri="{FF2B5EF4-FFF2-40B4-BE49-F238E27FC236}">
                    <a16:creationId xmlns:a16="http://schemas.microsoft.com/office/drawing/2014/main" id="{03F7CC61-6BB5-428E-9212-F2F97D6C6DFD}"/>
                  </a:ext>
                </a:extLst>
              </p:cNvPr>
              <p:cNvGrpSpPr/>
              <p:nvPr/>
            </p:nvGrpSpPr>
            <p:grpSpPr>
              <a:xfrm>
                <a:off x="825689" y="2735429"/>
                <a:ext cx="183194" cy="244548"/>
                <a:chOff x="825689" y="2735429"/>
                <a:chExt cx="183194" cy="244548"/>
              </a:xfrm>
            </p:grpSpPr>
            <p:sp>
              <p:nvSpPr>
                <p:cNvPr id="54" name="Rectangle 22">
                  <a:extLst>
                    <a:ext uri="{FF2B5EF4-FFF2-40B4-BE49-F238E27FC236}">
                      <a16:creationId xmlns:a16="http://schemas.microsoft.com/office/drawing/2014/main" id="{D2D66385-8FCA-4BB7-9F84-36A937711F5A}"/>
                    </a:ext>
                  </a:extLst>
                </p:cNvPr>
                <p:cNvSpPr/>
                <p:nvPr/>
              </p:nvSpPr>
              <p:spPr>
                <a:xfrm>
                  <a:off x="889669" y="2833859"/>
                  <a:ext cx="54136" cy="14611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55" name="Oval 21">
                  <a:extLst>
                    <a:ext uri="{FF2B5EF4-FFF2-40B4-BE49-F238E27FC236}">
                      <a16:creationId xmlns:a16="http://schemas.microsoft.com/office/drawing/2014/main" id="{6A06ED91-D2B4-489A-967C-C172D1AC2E45}"/>
                    </a:ext>
                  </a:extLst>
                </p:cNvPr>
                <p:cNvSpPr/>
                <p:nvPr/>
              </p:nvSpPr>
              <p:spPr>
                <a:xfrm>
                  <a:off x="825689" y="2735429"/>
                  <a:ext cx="183194" cy="183194"/>
                </a:xfrm>
                <a:prstGeom prst="ellipse">
                  <a:avLst/>
                </a:prstGeom>
                <a:gradFill>
                  <a:gsLst>
                    <a:gs pos="13000">
                      <a:schemeClr val="bg1"/>
                    </a:gs>
                    <a:gs pos="41000">
                      <a:schemeClr val="bg1">
                        <a:lumMod val="50000"/>
                      </a:schemeClr>
                    </a:gs>
                    <a:gs pos="8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56" name="Oval 23">
                  <a:extLst>
                    <a:ext uri="{FF2B5EF4-FFF2-40B4-BE49-F238E27FC236}">
                      <a16:creationId xmlns:a16="http://schemas.microsoft.com/office/drawing/2014/main" id="{9DB8BB73-A0FE-4771-AB7F-5CA261FA6CF7}"/>
                    </a:ext>
                  </a:extLst>
                </p:cNvPr>
                <p:cNvSpPr/>
                <p:nvPr/>
              </p:nvSpPr>
              <p:spPr>
                <a:xfrm>
                  <a:off x="871896" y="2778217"/>
                  <a:ext cx="91597" cy="91596"/>
                </a:xfrm>
                <a:prstGeom prst="ellipse">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grpSp>
        <p:sp>
          <p:nvSpPr>
            <p:cNvPr id="42" name="TextBox 4">
              <a:extLst>
                <a:ext uri="{FF2B5EF4-FFF2-40B4-BE49-F238E27FC236}">
                  <a16:creationId xmlns:a16="http://schemas.microsoft.com/office/drawing/2014/main" id="{8FE29761-D840-4CEC-934C-A84A8ADFD912}"/>
                </a:ext>
              </a:extLst>
            </p:cNvPr>
            <p:cNvSpPr txBox="1"/>
            <p:nvPr/>
          </p:nvSpPr>
          <p:spPr>
            <a:xfrm>
              <a:off x="1910110" y="1001969"/>
              <a:ext cx="1514950" cy="790750"/>
            </a:xfrm>
            <a:prstGeom prst="rect">
              <a:avLst/>
            </a:prstGeom>
            <a:noFill/>
          </p:spPr>
          <p:txBody>
            <a:bodyPr wrap="square" rtlCol="0">
              <a:spAutoFit/>
            </a:bodyPr>
            <a:lstStyle/>
            <a:p>
              <a:pPr algn="ctr"/>
              <a:r>
                <a:rPr lang="en-US" sz="3575" b="1" dirty="0">
                  <a:solidFill>
                    <a:schemeClr val="bg1"/>
                  </a:solidFill>
                  <a:latin typeface="Sakkal Majalla" pitchFamily="2" charset="-78"/>
                  <a:cs typeface="Sakkal Majalla" pitchFamily="2" charset="-78"/>
                </a:rPr>
                <a:t>01</a:t>
              </a:r>
            </a:p>
          </p:txBody>
        </p:sp>
      </p:grpSp>
      <p:grpSp>
        <p:nvGrpSpPr>
          <p:cNvPr id="60" name="Group 16">
            <a:extLst>
              <a:ext uri="{FF2B5EF4-FFF2-40B4-BE49-F238E27FC236}">
                <a16:creationId xmlns:a16="http://schemas.microsoft.com/office/drawing/2014/main" id="{1F741BB6-FE60-4E79-81BC-8CEDE7263E51}"/>
              </a:ext>
            </a:extLst>
          </p:cNvPr>
          <p:cNvGrpSpPr/>
          <p:nvPr/>
        </p:nvGrpSpPr>
        <p:grpSpPr>
          <a:xfrm>
            <a:off x="3230250" y="1405687"/>
            <a:ext cx="1741736" cy="4477868"/>
            <a:chOff x="3909068" y="929501"/>
            <a:chExt cx="2143674" cy="5511223"/>
          </a:xfrm>
        </p:grpSpPr>
        <p:grpSp>
          <p:nvGrpSpPr>
            <p:cNvPr id="61" name="Group 43">
              <a:extLst>
                <a:ext uri="{FF2B5EF4-FFF2-40B4-BE49-F238E27FC236}">
                  <a16:creationId xmlns:a16="http://schemas.microsoft.com/office/drawing/2014/main" id="{210E525C-0927-4102-B5D3-4EC8322CEE86}"/>
                </a:ext>
              </a:extLst>
            </p:cNvPr>
            <p:cNvGrpSpPr/>
            <p:nvPr/>
          </p:nvGrpSpPr>
          <p:grpSpPr>
            <a:xfrm>
              <a:off x="3909068" y="929501"/>
              <a:ext cx="2143674" cy="5511223"/>
              <a:chOff x="678426" y="786796"/>
              <a:chExt cx="2143674" cy="5511223"/>
            </a:xfrm>
          </p:grpSpPr>
          <p:sp>
            <p:nvSpPr>
              <p:cNvPr id="63" name="Rectangle 44">
                <a:extLst>
                  <a:ext uri="{FF2B5EF4-FFF2-40B4-BE49-F238E27FC236}">
                    <a16:creationId xmlns:a16="http://schemas.microsoft.com/office/drawing/2014/main" id="{C96BF32C-C13B-4917-B054-C009C645521F}"/>
                  </a:ext>
                </a:extLst>
              </p:cNvPr>
              <p:cNvSpPr/>
              <p:nvPr/>
            </p:nvSpPr>
            <p:spPr>
              <a:xfrm>
                <a:off x="678426" y="786796"/>
                <a:ext cx="2098198" cy="5511223"/>
              </a:xfrm>
              <a:prstGeom prst="rect">
                <a:avLst/>
              </a:prstGeom>
              <a:gradFill flip="none" rotWithShape="1">
                <a:gsLst>
                  <a:gs pos="0">
                    <a:srgbClr val="A78000"/>
                  </a:gs>
                  <a:gs pos="100000">
                    <a:srgbClr val="9B7700"/>
                  </a:gs>
                </a:gsLst>
                <a:lin ang="0" scaled="1"/>
                <a:tileRect/>
              </a:gradFill>
              <a:ln>
                <a:solidFill>
                  <a:srgbClr val="584300"/>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dirty="0"/>
              </a:p>
            </p:txBody>
          </p:sp>
          <p:sp>
            <p:nvSpPr>
              <p:cNvPr id="64" name="Rectangle 45">
                <a:extLst>
                  <a:ext uri="{FF2B5EF4-FFF2-40B4-BE49-F238E27FC236}">
                    <a16:creationId xmlns:a16="http://schemas.microsoft.com/office/drawing/2014/main" id="{204DF2C4-F2A1-41A3-83BB-30D0E631BD6F}"/>
                  </a:ext>
                </a:extLst>
              </p:cNvPr>
              <p:cNvSpPr/>
              <p:nvPr/>
            </p:nvSpPr>
            <p:spPr>
              <a:xfrm flipV="1">
                <a:off x="992126" y="1532374"/>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65" name="Rectangle 46">
                <a:extLst>
                  <a:ext uri="{FF2B5EF4-FFF2-40B4-BE49-F238E27FC236}">
                    <a16:creationId xmlns:a16="http://schemas.microsoft.com/office/drawing/2014/main" id="{6E896C71-12CB-4DD4-9D3C-8D9510531C74}"/>
                  </a:ext>
                </a:extLst>
              </p:cNvPr>
              <p:cNvSpPr/>
              <p:nvPr/>
            </p:nvSpPr>
            <p:spPr>
              <a:xfrm flipV="1">
                <a:off x="992126" y="1674729"/>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66" name="Rectangle 47">
                <a:extLst>
                  <a:ext uri="{FF2B5EF4-FFF2-40B4-BE49-F238E27FC236}">
                    <a16:creationId xmlns:a16="http://schemas.microsoft.com/office/drawing/2014/main" id="{3ECD70C8-EAFF-4E2B-B33F-8E2F503E8621}"/>
                  </a:ext>
                </a:extLst>
              </p:cNvPr>
              <p:cNvSpPr/>
              <p:nvPr/>
            </p:nvSpPr>
            <p:spPr>
              <a:xfrm flipV="1">
                <a:off x="992126" y="1817084"/>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67" name="Rectangle 48">
                <a:extLst>
                  <a:ext uri="{FF2B5EF4-FFF2-40B4-BE49-F238E27FC236}">
                    <a16:creationId xmlns:a16="http://schemas.microsoft.com/office/drawing/2014/main" id="{83F76939-8032-4934-85F8-6A77B332BCD8}"/>
                  </a:ext>
                </a:extLst>
              </p:cNvPr>
              <p:cNvSpPr/>
              <p:nvPr/>
            </p:nvSpPr>
            <p:spPr>
              <a:xfrm flipV="1">
                <a:off x="992126" y="1959439"/>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68" name="Rectangle 49">
                <a:extLst>
                  <a:ext uri="{FF2B5EF4-FFF2-40B4-BE49-F238E27FC236}">
                    <a16:creationId xmlns:a16="http://schemas.microsoft.com/office/drawing/2014/main" id="{4E87EFFE-63DC-4FA6-8BCB-D35ADDF854E7}"/>
                  </a:ext>
                </a:extLst>
              </p:cNvPr>
              <p:cNvSpPr/>
              <p:nvPr/>
            </p:nvSpPr>
            <p:spPr>
              <a:xfrm flipV="1">
                <a:off x="992126" y="2101794"/>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69" name="Rectangle 50">
                <a:extLst>
                  <a:ext uri="{FF2B5EF4-FFF2-40B4-BE49-F238E27FC236}">
                    <a16:creationId xmlns:a16="http://schemas.microsoft.com/office/drawing/2014/main" id="{B97D3063-E4AB-4B07-9487-8ACF43D5C05D}"/>
                  </a:ext>
                </a:extLst>
              </p:cNvPr>
              <p:cNvSpPr/>
              <p:nvPr/>
            </p:nvSpPr>
            <p:spPr>
              <a:xfrm rot="5400000" flipV="1">
                <a:off x="2647049" y="1589823"/>
                <a:ext cx="229947" cy="115050"/>
              </a:xfrm>
              <a:prstGeom prst="rect">
                <a:avLst/>
              </a:prstGeom>
              <a:gradFill flip="none" rotWithShape="1">
                <a:gsLst>
                  <a:gs pos="0">
                    <a:srgbClr val="584300"/>
                  </a:gs>
                  <a:gs pos="61900">
                    <a:srgbClr val="A78000"/>
                  </a:gs>
                  <a:gs pos="100000">
                    <a:srgbClr val="FABE00"/>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70" name="Rectangle 51">
                <a:extLst>
                  <a:ext uri="{FF2B5EF4-FFF2-40B4-BE49-F238E27FC236}">
                    <a16:creationId xmlns:a16="http://schemas.microsoft.com/office/drawing/2014/main" id="{ECDEA83B-B70E-4AD0-9050-822624FFE1C3}"/>
                  </a:ext>
                </a:extLst>
              </p:cNvPr>
              <p:cNvSpPr/>
              <p:nvPr/>
            </p:nvSpPr>
            <p:spPr>
              <a:xfrm rot="5400000" flipV="1">
                <a:off x="2648327" y="3729730"/>
                <a:ext cx="229947" cy="115051"/>
              </a:xfrm>
              <a:prstGeom prst="rect">
                <a:avLst/>
              </a:prstGeom>
              <a:gradFill flip="none" rotWithShape="1">
                <a:gsLst>
                  <a:gs pos="0">
                    <a:srgbClr val="584300"/>
                  </a:gs>
                  <a:gs pos="61900">
                    <a:srgbClr val="A78000"/>
                  </a:gs>
                  <a:gs pos="100000">
                    <a:srgbClr val="FABE00"/>
                  </a:gs>
                </a:gsLst>
                <a:lin ang="5400000" scaled="1"/>
                <a:tileRect/>
              </a:gradFill>
              <a:ln>
                <a:solidFill>
                  <a:srgbClr val="5843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dirty="0"/>
              </a:p>
            </p:txBody>
          </p:sp>
          <p:sp>
            <p:nvSpPr>
              <p:cNvPr id="71" name="Rectangle 52">
                <a:extLst>
                  <a:ext uri="{FF2B5EF4-FFF2-40B4-BE49-F238E27FC236}">
                    <a16:creationId xmlns:a16="http://schemas.microsoft.com/office/drawing/2014/main" id="{48D445A4-B599-4450-B699-B0977DA318E8}"/>
                  </a:ext>
                </a:extLst>
              </p:cNvPr>
              <p:cNvSpPr/>
              <p:nvPr/>
            </p:nvSpPr>
            <p:spPr>
              <a:xfrm rot="5400000" flipV="1">
                <a:off x="2649601" y="5501145"/>
                <a:ext cx="229947" cy="115050"/>
              </a:xfrm>
              <a:prstGeom prst="rect">
                <a:avLst/>
              </a:prstGeom>
              <a:gradFill flip="none" rotWithShape="1">
                <a:gsLst>
                  <a:gs pos="0">
                    <a:srgbClr val="584300"/>
                  </a:gs>
                  <a:gs pos="61900">
                    <a:srgbClr val="A78000"/>
                  </a:gs>
                  <a:gs pos="100000">
                    <a:srgbClr val="FABE00"/>
                  </a:gs>
                </a:gsLst>
                <a:lin ang="5400000" scaled="1"/>
                <a:tileRect/>
              </a:gradFill>
              <a:ln>
                <a:solidFill>
                  <a:srgbClr val="5843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grpSp>
            <p:nvGrpSpPr>
              <p:cNvPr id="72" name="Group 53">
                <a:extLst>
                  <a:ext uri="{FF2B5EF4-FFF2-40B4-BE49-F238E27FC236}">
                    <a16:creationId xmlns:a16="http://schemas.microsoft.com/office/drawing/2014/main" id="{9CCA8515-84E3-43F7-89A2-59AB410390B6}"/>
                  </a:ext>
                </a:extLst>
              </p:cNvPr>
              <p:cNvGrpSpPr/>
              <p:nvPr/>
            </p:nvGrpSpPr>
            <p:grpSpPr>
              <a:xfrm>
                <a:off x="825689" y="3080875"/>
                <a:ext cx="166437" cy="821354"/>
                <a:chOff x="3585410" y="2887981"/>
                <a:chExt cx="166437" cy="821354"/>
              </a:xfrm>
            </p:grpSpPr>
            <p:sp>
              <p:nvSpPr>
                <p:cNvPr id="77" name="Rectangle 58">
                  <a:extLst>
                    <a:ext uri="{FF2B5EF4-FFF2-40B4-BE49-F238E27FC236}">
                      <a16:creationId xmlns:a16="http://schemas.microsoft.com/office/drawing/2014/main" id="{82F2CD77-CD89-49CF-8E04-3CF816C1E434}"/>
                    </a:ext>
                  </a:extLst>
                </p:cNvPr>
                <p:cNvSpPr/>
                <p:nvPr/>
              </p:nvSpPr>
              <p:spPr>
                <a:xfrm>
                  <a:off x="3613484" y="2971800"/>
                  <a:ext cx="108284" cy="653716"/>
                </a:xfrm>
                <a:prstGeom prst="rect">
                  <a:avLst/>
                </a:prstGeom>
                <a:gradFill flip="none" rotWithShape="1">
                  <a:gsLst>
                    <a:gs pos="13000">
                      <a:schemeClr val="bg1"/>
                    </a:gs>
                    <a:gs pos="41000">
                      <a:schemeClr val="bg1">
                        <a:lumMod val="50000"/>
                      </a:schemeClr>
                    </a:gs>
                    <a:gs pos="86000">
                      <a:schemeClr val="tx1">
                        <a:lumMod val="95000"/>
                        <a:lumOff val="5000"/>
                      </a:schemeClr>
                    </a:gs>
                  </a:gsLst>
                  <a:lin ang="5400000" scaled="1"/>
                  <a:tileRect/>
                </a:gradFill>
                <a:ln>
                  <a:solidFill>
                    <a:srgbClr val="5843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78" name="Rectangle 59">
                  <a:extLst>
                    <a:ext uri="{FF2B5EF4-FFF2-40B4-BE49-F238E27FC236}">
                      <a16:creationId xmlns:a16="http://schemas.microsoft.com/office/drawing/2014/main" id="{4D3D0B3F-7347-443B-A263-390D3C5E92A0}"/>
                    </a:ext>
                  </a:extLst>
                </p:cNvPr>
                <p:cNvSpPr/>
                <p:nvPr/>
              </p:nvSpPr>
              <p:spPr>
                <a:xfrm>
                  <a:off x="3585410" y="2887981"/>
                  <a:ext cx="164432" cy="83819"/>
                </a:xfrm>
                <a:prstGeom prst="rect">
                  <a:avLst/>
                </a:prstGeom>
                <a:solidFill>
                  <a:schemeClr val="tx1">
                    <a:lumMod val="95000"/>
                    <a:lumOff val="5000"/>
                  </a:schemeClr>
                </a:soli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79" name="Rectangle 60">
                  <a:extLst>
                    <a:ext uri="{FF2B5EF4-FFF2-40B4-BE49-F238E27FC236}">
                      <a16:creationId xmlns:a16="http://schemas.microsoft.com/office/drawing/2014/main" id="{087BD61F-57CF-43BC-B23D-C391D9DCAE48}"/>
                    </a:ext>
                  </a:extLst>
                </p:cNvPr>
                <p:cNvSpPr/>
                <p:nvPr/>
              </p:nvSpPr>
              <p:spPr>
                <a:xfrm>
                  <a:off x="3587415" y="3625516"/>
                  <a:ext cx="164432" cy="83819"/>
                </a:xfrm>
                <a:prstGeom prst="rect">
                  <a:avLst/>
                </a:prstGeom>
                <a:solidFill>
                  <a:schemeClr val="tx1">
                    <a:lumMod val="95000"/>
                    <a:lumOff val="5000"/>
                  </a:schemeClr>
                </a:soli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grpSp>
            <p:nvGrpSpPr>
              <p:cNvPr id="73" name="Group 54">
                <a:extLst>
                  <a:ext uri="{FF2B5EF4-FFF2-40B4-BE49-F238E27FC236}">
                    <a16:creationId xmlns:a16="http://schemas.microsoft.com/office/drawing/2014/main" id="{0459D7C1-0D03-498D-BD3C-E00B50A0551B}"/>
                  </a:ext>
                </a:extLst>
              </p:cNvPr>
              <p:cNvGrpSpPr/>
              <p:nvPr/>
            </p:nvGrpSpPr>
            <p:grpSpPr>
              <a:xfrm>
                <a:off x="825689" y="2735429"/>
                <a:ext cx="183194" cy="244548"/>
                <a:chOff x="825689" y="2735429"/>
                <a:chExt cx="183194" cy="244548"/>
              </a:xfrm>
            </p:grpSpPr>
            <p:sp>
              <p:nvSpPr>
                <p:cNvPr id="74" name="Rectangle 55">
                  <a:extLst>
                    <a:ext uri="{FF2B5EF4-FFF2-40B4-BE49-F238E27FC236}">
                      <a16:creationId xmlns:a16="http://schemas.microsoft.com/office/drawing/2014/main" id="{ACB8D2AC-1E5A-4118-9846-7F3C601E8040}"/>
                    </a:ext>
                  </a:extLst>
                </p:cNvPr>
                <p:cNvSpPr/>
                <p:nvPr/>
              </p:nvSpPr>
              <p:spPr>
                <a:xfrm>
                  <a:off x="889669" y="2833859"/>
                  <a:ext cx="54136" cy="146118"/>
                </a:xfrm>
                <a:prstGeom prst="rect">
                  <a:avLst/>
                </a:prstGeom>
                <a:solidFill>
                  <a:schemeClr val="tx1">
                    <a:lumMod val="85000"/>
                    <a:lumOff val="15000"/>
                  </a:schemeClr>
                </a:soli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75" name="Oval 56">
                  <a:extLst>
                    <a:ext uri="{FF2B5EF4-FFF2-40B4-BE49-F238E27FC236}">
                      <a16:creationId xmlns:a16="http://schemas.microsoft.com/office/drawing/2014/main" id="{26D4EBDE-CBFC-44DD-812C-B4603BF50AE2}"/>
                    </a:ext>
                  </a:extLst>
                </p:cNvPr>
                <p:cNvSpPr/>
                <p:nvPr/>
              </p:nvSpPr>
              <p:spPr>
                <a:xfrm>
                  <a:off x="825689" y="2735429"/>
                  <a:ext cx="183194" cy="183194"/>
                </a:xfrm>
                <a:prstGeom prst="ellipse">
                  <a:avLst/>
                </a:prstGeom>
                <a:gradFill>
                  <a:gsLst>
                    <a:gs pos="13000">
                      <a:schemeClr val="bg1"/>
                    </a:gs>
                    <a:gs pos="41000">
                      <a:schemeClr val="bg1">
                        <a:lumMod val="50000"/>
                      </a:schemeClr>
                    </a:gs>
                    <a:gs pos="86000">
                      <a:schemeClr val="tx1">
                        <a:lumMod val="95000"/>
                        <a:lumOff val="5000"/>
                      </a:schemeClr>
                    </a:gs>
                  </a:gsLst>
                  <a:lin ang="5400000" scaled="1"/>
                </a:gra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76" name="Oval 57">
                  <a:extLst>
                    <a:ext uri="{FF2B5EF4-FFF2-40B4-BE49-F238E27FC236}">
                      <a16:creationId xmlns:a16="http://schemas.microsoft.com/office/drawing/2014/main" id="{77425693-7B4B-4179-A1C3-B55502D75330}"/>
                    </a:ext>
                  </a:extLst>
                </p:cNvPr>
                <p:cNvSpPr/>
                <p:nvPr/>
              </p:nvSpPr>
              <p:spPr>
                <a:xfrm>
                  <a:off x="871896" y="2778217"/>
                  <a:ext cx="91597" cy="91596"/>
                </a:xfrm>
                <a:prstGeom prst="ellipse">
                  <a:avLst/>
                </a:prstGeom>
                <a:solidFill>
                  <a:schemeClr val="bg1">
                    <a:lumMod val="50000"/>
                  </a:schemeClr>
                </a:solidFill>
                <a:ln>
                  <a:solidFill>
                    <a:srgbClr val="5843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grpSp>
        <p:sp>
          <p:nvSpPr>
            <p:cNvPr id="62" name="TextBox 119">
              <a:extLst>
                <a:ext uri="{FF2B5EF4-FFF2-40B4-BE49-F238E27FC236}">
                  <a16:creationId xmlns:a16="http://schemas.microsoft.com/office/drawing/2014/main" id="{F6C4E2FD-776D-4F52-8F88-13F1943F59B1}"/>
                </a:ext>
              </a:extLst>
            </p:cNvPr>
            <p:cNvSpPr txBox="1"/>
            <p:nvPr/>
          </p:nvSpPr>
          <p:spPr>
            <a:xfrm>
              <a:off x="4667576" y="1040068"/>
              <a:ext cx="556722" cy="482972"/>
            </a:xfrm>
            <a:prstGeom prst="rect">
              <a:avLst/>
            </a:prstGeom>
            <a:noFill/>
          </p:spPr>
          <p:txBody>
            <a:bodyPr wrap="square" rtlCol="0">
              <a:spAutoFit/>
            </a:bodyPr>
            <a:lstStyle/>
            <a:p>
              <a:pPr algn="ctr"/>
              <a:r>
                <a:rPr lang="en-US" sz="1950" dirty="0">
                  <a:solidFill>
                    <a:schemeClr val="bg1"/>
                  </a:solidFill>
                  <a:latin typeface="Impact" panose="020B0806030902050204" pitchFamily="34" charset="0"/>
                </a:rPr>
                <a:t>02</a:t>
              </a:r>
            </a:p>
          </p:txBody>
        </p:sp>
      </p:grpSp>
      <p:grpSp>
        <p:nvGrpSpPr>
          <p:cNvPr id="80" name="Group 24">
            <a:extLst>
              <a:ext uri="{FF2B5EF4-FFF2-40B4-BE49-F238E27FC236}">
                <a16:creationId xmlns:a16="http://schemas.microsoft.com/office/drawing/2014/main" id="{E9814E12-9019-436F-B0A3-23C496F963ED}"/>
              </a:ext>
            </a:extLst>
          </p:cNvPr>
          <p:cNvGrpSpPr/>
          <p:nvPr/>
        </p:nvGrpSpPr>
        <p:grpSpPr>
          <a:xfrm>
            <a:off x="5108919" y="1459013"/>
            <a:ext cx="1893704" cy="4477868"/>
            <a:chOff x="6239869" y="929501"/>
            <a:chExt cx="2143674" cy="5511223"/>
          </a:xfrm>
        </p:grpSpPr>
        <p:grpSp>
          <p:nvGrpSpPr>
            <p:cNvPr id="81" name="Group 70">
              <a:extLst>
                <a:ext uri="{FF2B5EF4-FFF2-40B4-BE49-F238E27FC236}">
                  <a16:creationId xmlns:a16="http://schemas.microsoft.com/office/drawing/2014/main" id="{BF787A28-84A8-48CD-A0BB-D8DA0FE18F31}"/>
                </a:ext>
              </a:extLst>
            </p:cNvPr>
            <p:cNvGrpSpPr/>
            <p:nvPr/>
          </p:nvGrpSpPr>
          <p:grpSpPr>
            <a:xfrm>
              <a:off x="6239869" y="929501"/>
              <a:ext cx="2143674" cy="5511223"/>
              <a:chOff x="678426" y="786796"/>
              <a:chExt cx="2143674" cy="5511223"/>
            </a:xfrm>
          </p:grpSpPr>
          <p:sp>
            <p:nvSpPr>
              <p:cNvPr id="83" name="Rectangle 71">
                <a:extLst>
                  <a:ext uri="{FF2B5EF4-FFF2-40B4-BE49-F238E27FC236}">
                    <a16:creationId xmlns:a16="http://schemas.microsoft.com/office/drawing/2014/main" id="{78377C7A-6DFA-46F2-A753-207977FEAB18}"/>
                  </a:ext>
                </a:extLst>
              </p:cNvPr>
              <p:cNvSpPr/>
              <p:nvPr/>
            </p:nvSpPr>
            <p:spPr>
              <a:xfrm>
                <a:off x="678426" y="786796"/>
                <a:ext cx="2098198" cy="5511223"/>
              </a:xfrm>
              <a:prstGeom prst="rect">
                <a:avLst/>
              </a:prstGeom>
              <a:gradFill flip="none" rotWithShape="1">
                <a:gsLst>
                  <a:gs pos="1000">
                    <a:srgbClr val="BD1401"/>
                  </a:gs>
                  <a:gs pos="100000">
                    <a:srgbClr val="8E1100"/>
                  </a:gs>
                </a:gsLst>
                <a:lin ang="5400000" scaled="1"/>
                <a:tileRect/>
              </a:gradFill>
              <a:ln>
                <a:solidFill>
                  <a:srgbClr val="480900"/>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84" name="Rectangle 72">
                <a:extLst>
                  <a:ext uri="{FF2B5EF4-FFF2-40B4-BE49-F238E27FC236}">
                    <a16:creationId xmlns:a16="http://schemas.microsoft.com/office/drawing/2014/main" id="{A898A1F0-BCEC-4440-944E-47D1E6C13DE2}"/>
                  </a:ext>
                </a:extLst>
              </p:cNvPr>
              <p:cNvSpPr/>
              <p:nvPr/>
            </p:nvSpPr>
            <p:spPr>
              <a:xfrm flipV="1">
                <a:off x="992126" y="1532374"/>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85" name="Rectangle 73">
                <a:extLst>
                  <a:ext uri="{FF2B5EF4-FFF2-40B4-BE49-F238E27FC236}">
                    <a16:creationId xmlns:a16="http://schemas.microsoft.com/office/drawing/2014/main" id="{A0C4BF2A-6503-4BB3-82CB-883F7A64384E}"/>
                  </a:ext>
                </a:extLst>
              </p:cNvPr>
              <p:cNvSpPr/>
              <p:nvPr/>
            </p:nvSpPr>
            <p:spPr>
              <a:xfrm flipV="1">
                <a:off x="992126" y="1674729"/>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86" name="Rectangle 74">
                <a:extLst>
                  <a:ext uri="{FF2B5EF4-FFF2-40B4-BE49-F238E27FC236}">
                    <a16:creationId xmlns:a16="http://schemas.microsoft.com/office/drawing/2014/main" id="{476279DD-C132-474D-A68B-C1E7309DFDDB}"/>
                  </a:ext>
                </a:extLst>
              </p:cNvPr>
              <p:cNvSpPr/>
              <p:nvPr/>
            </p:nvSpPr>
            <p:spPr>
              <a:xfrm flipV="1">
                <a:off x="992126" y="1817084"/>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87" name="Rectangle 75">
                <a:extLst>
                  <a:ext uri="{FF2B5EF4-FFF2-40B4-BE49-F238E27FC236}">
                    <a16:creationId xmlns:a16="http://schemas.microsoft.com/office/drawing/2014/main" id="{67BE3D49-089B-4955-8458-3B815AE3C2A4}"/>
                  </a:ext>
                </a:extLst>
              </p:cNvPr>
              <p:cNvSpPr/>
              <p:nvPr/>
            </p:nvSpPr>
            <p:spPr>
              <a:xfrm flipV="1">
                <a:off x="992126" y="1959439"/>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88" name="Rectangle 76">
                <a:extLst>
                  <a:ext uri="{FF2B5EF4-FFF2-40B4-BE49-F238E27FC236}">
                    <a16:creationId xmlns:a16="http://schemas.microsoft.com/office/drawing/2014/main" id="{64B7F28C-639F-43C4-AE2D-AAF7FE33A91C}"/>
                  </a:ext>
                </a:extLst>
              </p:cNvPr>
              <p:cNvSpPr/>
              <p:nvPr/>
            </p:nvSpPr>
            <p:spPr>
              <a:xfrm flipV="1">
                <a:off x="992126" y="2101794"/>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89" name="Rectangle 77">
                <a:extLst>
                  <a:ext uri="{FF2B5EF4-FFF2-40B4-BE49-F238E27FC236}">
                    <a16:creationId xmlns:a16="http://schemas.microsoft.com/office/drawing/2014/main" id="{EB96D34A-E206-4399-A817-F06D1619DC17}"/>
                  </a:ext>
                </a:extLst>
              </p:cNvPr>
              <p:cNvSpPr/>
              <p:nvPr/>
            </p:nvSpPr>
            <p:spPr>
              <a:xfrm rot="5400000" flipV="1">
                <a:off x="2647049" y="1589823"/>
                <a:ext cx="229947" cy="115050"/>
              </a:xfrm>
              <a:prstGeom prst="rect">
                <a:avLst/>
              </a:prstGeom>
              <a:gradFill flip="none" rotWithShape="1">
                <a:gsLst>
                  <a:gs pos="0">
                    <a:srgbClr val="8E1100"/>
                  </a:gs>
                  <a:gs pos="61900">
                    <a:srgbClr val="BD1401"/>
                  </a:gs>
                  <a:gs pos="100000">
                    <a:srgbClr val="FE5D4C"/>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90" name="Rectangle 78">
                <a:extLst>
                  <a:ext uri="{FF2B5EF4-FFF2-40B4-BE49-F238E27FC236}">
                    <a16:creationId xmlns:a16="http://schemas.microsoft.com/office/drawing/2014/main" id="{711CEB4F-585C-4C78-B342-0144E7FD54BB}"/>
                  </a:ext>
                </a:extLst>
              </p:cNvPr>
              <p:cNvSpPr/>
              <p:nvPr/>
            </p:nvSpPr>
            <p:spPr>
              <a:xfrm rot="5400000" flipV="1">
                <a:off x="2648325" y="3729730"/>
                <a:ext cx="229947" cy="115050"/>
              </a:xfrm>
              <a:prstGeom prst="rect">
                <a:avLst/>
              </a:prstGeom>
              <a:gradFill flip="none" rotWithShape="1">
                <a:gsLst>
                  <a:gs pos="0">
                    <a:srgbClr val="8E1100"/>
                  </a:gs>
                  <a:gs pos="61900">
                    <a:srgbClr val="BD1401"/>
                  </a:gs>
                  <a:gs pos="100000">
                    <a:srgbClr val="FE5D4C"/>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sp>
            <p:nvSpPr>
              <p:cNvPr id="91" name="Rectangle 79">
                <a:extLst>
                  <a:ext uri="{FF2B5EF4-FFF2-40B4-BE49-F238E27FC236}">
                    <a16:creationId xmlns:a16="http://schemas.microsoft.com/office/drawing/2014/main" id="{A7E52150-535E-4755-84C6-9232966AA260}"/>
                  </a:ext>
                </a:extLst>
              </p:cNvPr>
              <p:cNvSpPr/>
              <p:nvPr/>
            </p:nvSpPr>
            <p:spPr>
              <a:xfrm rot="5400000" flipV="1">
                <a:off x="2649601" y="5501145"/>
                <a:ext cx="229947" cy="115050"/>
              </a:xfrm>
              <a:prstGeom prst="rect">
                <a:avLst/>
              </a:prstGeom>
              <a:gradFill flip="none" rotWithShape="1">
                <a:gsLst>
                  <a:gs pos="0">
                    <a:srgbClr val="8E1100"/>
                  </a:gs>
                  <a:gs pos="61900">
                    <a:srgbClr val="BD1401"/>
                  </a:gs>
                  <a:gs pos="100000">
                    <a:srgbClr val="FE5D4C"/>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US" sz="1137"/>
              </a:p>
            </p:txBody>
          </p:sp>
          <p:grpSp>
            <p:nvGrpSpPr>
              <p:cNvPr id="92" name="Group 80">
                <a:extLst>
                  <a:ext uri="{FF2B5EF4-FFF2-40B4-BE49-F238E27FC236}">
                    <a16:creationId xmlns:a16="http://schemas.microsoft.com/office/drawing/2014/main" id="{3E9D4EA4-395D-4E72-8B84-4AC18E836A27}"/>
                  </a:ext>
                </a:extLst>
              </p:cNvPr>
              <p:cNvGrpSpPr/>
              <p:nvPr/>
            </p:nvGrpSpPr>
            <p:grpSpPr>
              <a:xfrm>
                <a:off x="825689" y="3080875"/>
                <a:ext cx="166437" cy="821354"/>
                <a:chOff x="3585410" y="2887981"/>
                <a:chExt cx="166437" cy="821354"/>
              </a:xfrm>
            </p:grpSpPr>
            <p:sp>
              <p:nvSpPr>
                <p:cNvPr id="97" name="Rectangle 85">
                  <a:extLst>
                    <a:ext uri="{FF2B5EF4-FFF2-40B4-BE49-F238E27FC236}">
                      <a16:creationId xmlns:a16="http://schemas.microsoft.com/office/drawing/2014/main" id="{EF693FEB-B957-461B-94DD-70DD4CAF86D2}"/>
                    </a:ext>
                  </a:extLst>
                </p:cNvPr>
                <p:cNvSpPr/>
                <p:nvPr/>
              </p:nvSpPr>
              <p:spPr>
                <a:xfrm>
                  <a:off x="3613484" y="2971800"/>
                  <a:ext cx="108284" cy="653716"/>
                </a:xfrm>
                <a:prstGeom prst="rect">
                  <a:avLst/>
                </a:prstGeom>
                <a:gradFill flip="none" rotWithShape="1">
                  <a:gsLst>
                    <a:gs pos="13000">
                      <a:schemeClr val="bg1"/>
                    </a:gs>
                    <a:gs pos="41000">
                      <a:schemeClr val="bg1">
                        <a:lumMod val="50000"/>
                      </a:schemeClr>
                    </a:gs>
                    <a:gs pos="86000">
                      <a:schemeClr val="tx1">
                        <a:lumMod val="95000"/>
                        <a:lumOff val="5000"/>
                      </a:schemeClr>
                    </a:gs>
                  </a:gsLst>
                  <a:lin ang="5400000" scaled="1"/>
                  <a:tileRect/>
                </a:gradFill>
                <a:ln>
                  <a:solidFill>
                    <a:schemeClr val="tx1">
                      <a:lumMod val="50000"/>
                      <a:lumOff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98" name="Rectangle 86">
                  <a:extLst>
                    <a:ext uri="{FF2B5EF4-FFF2-40B4-BE49-F238E27FC236}">
                      <a16:creationId xmlns:a16="http://schemas.microsoft.com/office/drawing/2014/main" id="{E1A2CB69-717B-471F-AAE5-47869CEBA328}"/>
                    </a:ext>
                  </a:extLst>
                </p:cNvPr>
                <p:cNvSpPr/>
                <p:nvPr/>
              </p:nvSpPr>
              <p:spPr>
                <a:xfrm>
                  <a:off x="3585410" y="2887981"/>
                  <a:ext cx="164432" cy="838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99" name="Rectangle 87">
                  <a:extLst>
                    <a:ext uri="{FF2B5EF4-FFF2-40B4-BE49-F238E27FC236}">
                      <a16:creationId xmlns:a16="http://schemas.microsoft.com/office/drawing/2014/main" id="{6ABA528F-B516-4F87-A622-9D6A0291AC31}"/>
                    </a:ext>
                  </a:extLst>
                </p:cNvPr>
                <p:cNvSpPr/>
                <p:nvPr/>
              </p:nvSpPr>
              <p:spPr>
                <a:xfrm>
                  <a:off x="3587415" y="3625516"/>
                  <a:ext cx="164432" cy="838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grpSp>
            <p:nvGrpSpPr>
              <p:cNvPr id="93" name="Group 81">
                <a:extLst>
                  <a:ext uri="{FF2B5EF4-FFF2-40B4-BE49-F238E27FC236}">
                    <a16:creationId xmlns:a16="http://schemas.microsoft.com/office/drawing/2014/main" id="{BEE33F1B-CF55-4F8D-8215-CA0D4404A825}"/>
                  </a:ext>
                </a:extLst>
              </p:cNvPr>
              <p:cNvGrpSpPr/>
              <p:nvPr/>
            </p:nvGrpSpPr>
            <p:grpSpPr>
              <a:xfrm>
                <a:off x="825689" y="2735429"/>
                <a:ext cx="183194" cy="244548"/>
                <a:chOff x="825689" y="2735429"/>
                <a:chExt cx="183194" cy="244548"/>
              </a:xfrm>
            </p:grpSpPr>
            <p:sp>
              <p:nvSpPr>
                <p:cNvPr id="94" name="Rectangle 82">
                  <a:extLst>
                    <a:ext uri="{FF2B5EF4-FFF2-40B4-BE49-F238E27FC236}">
                      <a16:creationId xmlns:a16="http://schemas.microsoft.com/office/drawing/2014/main" id="{203E47F6-4716-4E03-9E82-5D2DAE486681}"/>
                    </a:ext>
                  </a:extLst>
                </p:cNvPr>
                <p:cNvSpPr/>
                <p:nvPr/>
              </p:nvSpPr>
              <p:spPr>
                <a:xfrm>
                  <a:off x="889669" y="2833859"/>
                  <a:ext cx="54136" cy="14611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95" name="Oval 83">
                  <a:extLst>
                    <a:ext uri="{FF2B5EF4-FFF2-40B4-BE49-F238E27FC236}">
                      <a16:creationId xmlns:a16="http://schemas.microsoft.com/office/drawing/2014/main" id="{74D97890-5A49-4398-A00B-4C223A6DD15B}"/>
                    </a:ext>
                  </a:extLst>
                </p:cNvPr>
                <p:cNvSpPr/>
                <p:nvPr/>
              </p:nvSpPr>
              <p:spPr>
                <a:xfrm>
                  <a:off x="825689" y="2735429"/>
                  <a:ext cx="183194" cy="183194"/>
                </a:xfrm>
                <a:prstGeom prst="ellipse">
                  <a:avLst/>
                </a:prstGeom>
                <a:gradFill>
                  <a:gsLst>
                    <a:gs pos="13000">
                      <a:schemeClr val="bg1"/>
                    </a:gs>
                    <a:gs pos="41000">
                      <a:schemeClr val="bg1">
                        <a:lumMod val="50000"/>
                      </a:schemeClr>
                    </a:gs>
                    <a:gs pos="8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96" name="Oval 84">
                  <a:extLst>
                    <a:ext uri="{FF2B5EF4-FFF2-40B4-BE49-F238E27FC236}">
                      <a16:creationId xmlns:a16="http://schemas.microsoft.com/office/drawing/2014/main" id="{42252EB8-2C22-42AD-B88F-5A6F0223F00B}"/>
                    </a:ext>
                  </a:extLst>
                </p:cNvPr>
                <p:cNvSpPr/>
                <p:nvPr/>
              </p:nvSpPr>
              <p:spPr>
                <a:xfrm>
                  <a:off x="871896" y="2778217"/>
                  <a:ext cx="91597" cy="91596"/>
                </a:xfrm>
                <a:prstGeom prst="ellipse">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grpSp>
        </p:grpSp>
        <p:sp>
          <p:nvSpPr>
            <p:cNvPr id="82" name="TextBox 120">
              <a:extLst>
                <a:ext uri="{FF2B5EF4-FFF2-40B4-BE49-F238E27FC236}">
                  <a16:creationId xmlns:a16="http://schemas.microsoft.com/office/drawing/2014/main" id="{F154F59F-3FF4-4F8F-B4D1-BFF550AC2739}"/>
                </a:ext>
              </a:extLst>
            </p:cNvPr>
            <p:cNvSpPr txBox="1"/>
            <p:nvPr/>
          </p:nvSpPr>
          <p:spPr>
            <a:xfrm>
              <a:off x="6988463" y="1040068"/>
              <a:ext cx="556721" cy="482972"/>
            </a:xfrm>
            <a:prstGeom prst="rect">
              <a:avLst/>
            </a:prstGeom>
            <a:noFill/>
          </p:spPr>
          <p:txBody>
            <a:bodyPr wrap="square" rtlCol="0">
              <a:spAutoFit/>
            </a:bodyPr>
            <a:lstStyle/>
            <a:p>
              <a:pPr algn="ctr"/>
              <a:r>
                <a:rPr lang="en-US" sz="1950" dirty="0">
                  <a:solidFill>
                    <a:schemeClr val="bg1"/>
                  </a:solidFill>
                  <a:latin typeface="Impact" panose="020B0806030902050204" pitchFamily="34" charset="0"/>
                </a:rPr>
                <a:t>03</a:t>
              </a:r>
            </a:p>
          </p:txBody>
        </p:sp>
      </p:grpSp>
      <p:sp>
        <p:nvSpPr>
          <p:cNvPr id="120" name="Rectangle 117">
            <a:extLst>
              <a:ext uri="{FF2B5EF4-FFF2-40B4-BE49-F238E27FC236}">
                <a16:creationId xmlns:a16="http://schemas.microsoft.com/office/drawing/2014/main" id="{AAFB6943-11B0-429A-9984-057CEC79A8E6}"/>
              </a:ext>
            </a:extLst>
          </p:cNvPr>
          <p:cNvSpPr/>
          <p:nvPr/>
        </p:nvSpPr>
        <p:spPr>
          <a:xfrm>
            <a:off x="1186504" y="883013"/>
            <a:ext cx="817245" cy="371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121" name="Rectangle 123">
            <a:extLst>
              <a:ext uri="{FF2B5EF4-FFF2-40B4-BE49-F238E27FC236}">
                <a16:creationId xmlns:a16="http://schemas.microsoft.com/office/drawing/2014/main" id="{2521AEA7-1482-43BF-9AE5-E98823C4A901}"/>
              </a:ext>
            </a:extLst>
          </p:cNvPr>
          <p:cNvSpPr/>
          <p:nvPr/>
        </p:nvSpPr>
        <p:spPr>
          <a:xfrm>
            <a:off x="7896967" y="873810"/>
            <a:ext cx="817245" cy="37146"/>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pic>
        <p:nvPicPr>
          <p:cNvPr id="124" name="Picture 2">
            <a:extLst>
              <a:ext uri="{FF2B5EF4-FFF2-40B4-BE49-F238E27FC236}">
                <a16:creationId xmlns:a16="http://schemas.microsoft.com/office/drawing/2014/main" id="{1DC53D2E-113D-40BB-BA01-3B77070846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5792" y="1911947"/>
            <a:ext cx="2706960" cy="1951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مربع نص 121">
            <a:extLst>
              <a:ext uri="{FF2B5EF4-FFF2-40B4-BE49-F238E27FC236}">
                <a16:creationId xmlns:a16="http://schemas.microsoft.com/office/drawing/2014/main" id="{19E8E742-FD63-432E-BCCC-44694AC2A4DF}"/>
              </a:ext>
            </a:extLst>
          </p:cNvPr>
          <p:cNvSpPr txBox="1"/>
          <p:nvPr/>
        </p:nvSpPr>
        <p:spPr>
          <a:xfrm>
            <a:off x="7498987" y="2456709"/>
            <a:ext cx="1725328" cy="1092607"/>
          </a:xfrm>
          <a:prstGeom prst="rect">
            <a:avLst/>
          </a:prstGeom>
          <a:noFill/>
        </p:spPr>
        <p:txBody>
          <a:bodyPr wrap="square" rtlCol="0">
            <a:spAutoFit/>
          </a:bodyPr>
          <a:lstStyle/>
          <a:p>
            <a:pPr algn="ctr"/>
            <a:r>
              <a:rPr lang="ar-SA" sz="1625"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طالبتي الغالية </a:t>
            </a:r>
          </a:p>
          <a:p>
            <a:pPr algn="ctr"/>
            <a:r>
              <a:rPr lang="ar-SA" sz="1625"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اختاري رقما للإجابة على السؤال الموجود خلف الأبواب </a:t>
            </a:r>
            <a:endParaRPr lang="en-US" sz="1625" dirty="0">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31" name="مستطيل 30">
            <a:extLst>
              <a:ext uri="{FF2B5EF4-FFF2-40B4-BE49-F238E27FC236}">
                <a16:creationId xmlns:a16="http://schemas.microsoft.com/office/drawing/2014/main" id="{8D308F4C-0D85-4A52-CA2F-9D8FDF0BCE39}"/>
              </a:ext>
            </a:extLst>
          </p:cNvPr>
          <p:cNvSpPr/>
          <p:nvPr/>
        </p:nvSpPr>
        <p:spPr>
          <a:xfrm>
            <a:off x="163248" y="152400"/>
            <a:ext cx="9579504" cy="65532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1589"/>
          </a:p>
        </p:txBody>
      </p:sp>
    </p:spTree>
    <p:extLst>
      <p:ext uri="{BB962C8B-B14F-4D97-AF65-F5344CB8AC3E}">
        <p14:creationId xmlns:p14="http://schemas.microsoft.com/office/powerpoint/2010/main" val="124005422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0"/>
                    </p:tgtEl>
                  </p:cond>
                </p:stCondLst>
                <p:endSync evt="end" delay="0">
                  <p:rtn val="all"/>
                </p:endSync>
                <p:childTnLst>
                  <p:par>
                    <p:cTn id="3" fill="hold">
                      <p:stCondLst>
                        <p:cond delay="0"/>
                      </p:stCondLst>
                      <p:childTnLst>
                        <p:par>
                          <p:cTn id="4" fill="hold">
                            <p:stCondLst>
                              <p:cond delay="0"/>
                            </p:stCondLst>
                            <p:childTnLst>
                              <p:par>
                                <p:cTn id="5" presetID="17" presetClass="exit" presetSubtype="2" fill="hold" nodeType="clickEffect">
                                  <p:stCondLst>
                                    <p:cond delay="0"/>
                                  </p:stCondLst>
                                  <p:childTnLst>
                                    <p:anim calcmode="lin" valueType="num">
                                      <p:cBhvr>
                                        <p:cTn id="6" dur="500"/>
                                        <p:tgtEl>
                                          <p:spTgt spid="80"/>
                                        </p:tgtEl>
                                        <p:attrNameLst>
                                          <p:attrName>ppt_x</p:attrName>
                                        </p:attrNameLst>
                                      </p:cBhvr>
                                      <p:tavLst>
                                        <p:tav tm="0">
                                          <p:val>
                                            <p:strVal val="ppt_x"/>
                                          </p:val>
                                        </p:tav>
                                        <p:tav tm="100000">
                                          <p:val>
                                            <p:strVal val="ppt_x+ppt_w/2"/>
                                          </p:val>
                                        </p:tav>
                                      </p:tavLst>
                                    </p:anim>
                                    <p:anim calcmode="lin" valueType="num">
                                      <p:cBhvr>
                                        <p:cTn id="7" dur="500"/>
                                        <p:tgtEl>
                                          <p:spTgt spid="80"/>
                                        </p:tgtEl>
                                        <p:attrNameLst>
                                          <p:attrName>ppt_y</p:attrName>
                                        </p:attrNameLst>
                                      </p:cBhvr>
                                      <p:tavLst>
                                        <p:tav tm="0">
                                          <p:val>
                                            <p:strVal val="ppt_y"/>
                                          </p:val>
                                        </p:tav>
                                        <p:tav tm="100000">
                                          <p:val>
                                            <p:strVal val="ppt_y"/>
                                          </p:val>
                                        </p:tav>
                                      </p:tavLst>
                                    </p:anim>
                                    <p:anim calcmode="lin" valueType="num">
                                      <p:cBhvr>
                                        <p:cTn id="8" dur="500"/>
                                        <p:tgtEl>
                                          <p:spTgt spid="80"/>
                                        </p:tgtEl>
                                        <p:attrNameLst>
                                          <p:attrName>ppt_w</p:attrName>
                                        </p:attrNameLst>
                                      </p:cBhvr>
                                      <p:tavLst>
                                        <p:tav tm="0">
                                          <p:val>
                                            <p:strVal val="ppt_w"/>
                                          </p:val>
                                        </p:tav>
                                        <p:tav tm="100000">
                                          <p:val>
                                            <p:fltVal val="0"/>
                                          </p:val>
                                        </p:tav>
                                      </p:tavLst>
                                    </p:anim>
                                    <p:anim calcmode="lin" valueType="num">
                                      <p:cBhvr>
                                        <p:cTn id="9" dur="500"/>
                                        <p:tgtEl>
                                          <p:spTgt spid="80"/>
                                        </p:tgtEl>
                                        <p:attrNameLst>
                                          <p:attrName>ppt_h</p:attrName>
                                        </p:attrNameLst>
                                      </p:cBhvr>
                                      <p:tavLst>
                                        <p:tav tm="0">
                                          <p:val>
                                            <p:strVal val="ppt_h"/>
                                          </p:val>
                                        </p:tav>
                                        <p:tav tm="100000">
                                          <p:val>
                                            <p:strVal val="ppt_h"/>
                                          </p:val>
                                        </p:tav>
                                      </p:tavLst>
                                    </p:anim>
                                    <p:set>
                                      <p:cBhvr>
                                        <p:cTn id="10" dur="1" fill="hold">
                                          <p:stCondLst>
                                            <p:cond delay="4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11" restart="whenNotActive" fill="hold" evtFilter="cancelBubble" nodeType="interactiveSeq">
                <p:stCondLst>
                  <p:cond evt="onClick" delay="0">
                    <p:tgtEl>
                      <p:spTgt spid="60"/>
                    </p:tgtEl>
                  </p:cond>
                </p:stCondLst>
                <p:endSync evt="end" delay="0">
                  <p:rtn val="all"/>
                </p:endSync>
                <p:childTnLst>
                  <p:par>
                    <p:cTn id="12" fill="hold">
                      <p:stCondLst>
                        <p:cond delay="0"/>
                      </p:stCondLst>
                      <p:childTnLst>
                        <p:par>
                          <p:cTn id="13" fill="hold">
                            <p:stCondLst>
                              <p:cond delay="0"/>
                            </p:stCondLst>
                            <p:childTnLst>
                              <p:par>
                                <p:cTn id="14" presetID="17" presetClass="exit" presetSubtype="10" fill="hold" nodeType="clickEffect">
                                  <p:stCondLst>
                                    <p:cond delay="0"/>
                                  </p:stCondLst>
                                  <p:childTnLst>
                                    <p:anim calcmode="lin" valueType="num">
                                      <p:cBhvr>
                                        <p:cTn id="15" dur="500"/>
                                        <p:tgtEl>
                                          <p:spTgt spid="60"/>
                                        </p:tgtEl>
                                        <p:attrNameLst>
                                          <p:attrName>ppt_w</p:attrName>
                                        </p:attrNameLst>
                                      </p:cBhvr>
                                      <p:tavLst>
                                        <p:tav tm="0">
                                          <p:val>
                                            <p:strVal val="ppt_w"/>
                                          </p:val>
                                        </p:tav>
                                        <p:tav tm="100000">
                                          <p:val>
                                            <p:fltVal val="0"/>
                                          </p:val>
                                        </p:tav>
                                      </p:tavLst>
                                    </p:anim>
                                    <p:anim calcmode="lin" valueType="num">
                                      <p:cBhvr>
                                        <p:cTn id="16" dur="500"/>
                                        <p:tgtEl>
                                          <p:spTgt spid="60"/>
                                        </p:tgtEl>
                                        <p:attrNameLst>
                                          <p:attrName>ppt_h</p:attrName>
                                        </p:attrNameLst>
                                      </p:cBhvr>
                                      <p:tavLst>
                                        <p:tav tm="0">
                                          <p:val>
                                            <p:strVal val="ppt_h"/>
                                          </p:val>
                                        </p:tav>
                                        <p:tav tm="100000">
                                          <p:val>
                                            <p:strVal val="ppt_h"/>
                                          </p:val>
                                        </p:tav>
                                      </p:tavLst>
                                    </p:anim>
                                    <p:set>
                                      <p:cBhvr>
                                        <p:cTn id="17"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18" restart="whenNotActive" fill="hold" evtFilter="cancelBubble" nodeType="interactiveSeq">
                <p:stCondLst>
                  <p:cond evt="onClick" delay="0">
                    <p:tgtEl>
                      <p:spTgt spid="40"/>
                    </p:tgtEl>
                  </p:cond>
                </p:stCondLst>
                <p:endSync evt="end" delay="0">
                  <p:rtn val="all"/>
                </p:endSync>
                <p:childTnLst>
                  <p:par>
                    <p:cTn id="19" fill="hold">
                      <p:stCondLst>
                        <p:cond delay="0"/>
                      </p:stCondLst>
                      <p:childTnLst>
                        <p:par>
                          <p:cTn id="20" fill="hold">
                            <p:stCondLst>
                              <p:cond delay="0"/>
                            </p:stCondLst>
                            <p:childTnLst>
                              <p:par>
                                <p:cTn id="21" presetID="17" presetClass="exit" presetSubtype="10" fill="hold" nodeType="clickEffect">
                                  <p:stCondLst>
                                    <p:cond delay="0"/>
                                  </p:stCondLst>
                                  <p:childTnLst>
                                    <p:anim calcmode="lin" valueType="num">
                                      <p:cBhvr>
                                        <p:cTn id="22" dur="500"/>
                                        <p:tgtEl>
                                          <p:spTgt spid="40"/>
                                        </p:tgtEl>
                                        <p:attrNameLst>
                                          <p:attrName>ppt_w</p:attrName>
                                        </p:attrNameLst>
                                      </p:cBhvr>
                                      <p:tavLst>
                                        <p:tav tm="0">
                                          <p:val>
                                            <p:strVal val="ppt_w"/>
                                          </p:val>
                                        </p:tav>
                                        <p:tav tm="100000">
                                          <p:val>
                                            <p:fltVal val="0"/>
                                          </p:val>
                                        </p:tav>
                                      </p:tavLst>
                                    </p:anim>
                                    <p:anim calcmode="lin" valueType="num">
                                      <p:cBhvr>
                                        <p:cTn id="23" dur="500"/>
                                        <p:tgtEl>
                                          <p:spTgt spid="40"/>
                                        </p:tgtEl>
                                        <p:attrNameLst>
                                          <p:attrName>ppt_h</p:attrName>
                                        </p:attrNameLst>
                                      </p:cBhvr>
                                      <p:tavLst>
                                        <p:tav tm="0">
                                          <p:val>
                                            <p:strVal val="ppt_h"/>
                                          </p:val>
                                        </p:tav>
                                        <p:tav tm="100000">
                                          <p:val>
                                            <p:strVal val="ppt_h"/>
                                          </p:val>
                                        </p:tav>
                                      </p:tavLst>
                                    </p:anim>
                                    <p:set>
                                      <p:cBhvr>
                                        <p:cTn id="24"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l="-22886" r="-30305"/>
            </a:stretch>
          </a:blipFill>
        </p:spPr>
        <p:txBody>
          <a:bodyPr/>
          <a:lstStyle/>
          <a:p>
            <a:endParaRPr lang="ar-SA" sz="978"/>
          </a:p>
        </p:txBody>
      </p:sp>
      <p:sp>
        <p:nvSpPr>
          <p:cNvPr id="3" name="Freeform 3"/>
          <p:cNvSpPr/>
          <p:nvPr/>
        </p:nvSpPr>
        <p:spPr>
          <a:xfrm rot="821313">
            <a:off x="325055" y="184968"/>
            <a:ext cx="1617613" cy="2248917"/>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978"/>
          </a:p>
        </p:txBody>
      </p:sp>
      <p:sp>
        <p:nvSpPr>
          <p:cNvPr id="4" name="Freeform 4"/>
          <p:cNvSpPr/>
          <p:nvPr/>
        </p:nvSpPr>
        <p:spPr>
          <a:xfrm>
            <a:off x="1451690" y="1223181"/>
            <a:ext cx="1114396" cy="782863"/>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5" name="Freeform 5"/>
          <p:cNvSpPr/>
          <p:nvPr/>
        </p:nvSpPr>
        <p:spPr>
          <a:xfrm rot="1172731" flipH="1">
            <a:off x="2213309" y="1034724"/>
            <a:ext cx="984158" cy="1461611"/>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978"/>
          </a:p>
        </p:txBody>
      </p:sp>
      <p:grpSp>
        <p:nvGrpSpPr>
          <p:cNvPr id="6" name="Group 6"/>
          <p:cNvGrpSpPr>
            <a:grpSpLocks noChangeAspect="1"/>
          </p:cNvGrpSpPr>
          <p:nvPr/>
        </p:nvGrpSpPr>
        <p:grpSpPr>
          <a:xfrm>
            <a:off x="6751758" y="-846235"/>
            <a:ext cx="3589705" cy="3386927"/>
            <a:chOff x="0" y="0"/>
            <a:chExt cx="6350013" cy="6349289"/>
          </a:xfrm>
        </p:grpSpPr>
        <p:sp>
          <p:nvSpPr>
            <p:cNvPr id="7" name="Freeform 7"/>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8" name="TextBox 8"/>
          <p:cNvSpPr txBox="1"/>
          <p:nvPr/>
        </p:nvSpPr>
        <p:spPr>
          <a:xfrm>
            <a:off x="0" y="176733"/>
            <a:ext cx="2713225" cy="446148"/>
          </a:xfrm>
          <a:prstGeom prst="rect">
            <a:avLst/>
          </a:prstGeom>
        </p:spPr>
        <p:txBody>
          <a:bodyPr wrap="square" lIns="0" tIns="0" rIns="0" bIns="0" rtlCol="0" anchor="t">
            <a:spAutoFit/>
          </a:bodyPr>
          <a:lstStyle/>
          <a:p>
            <a:pPr algn="ctr">
              <a:lnSpc>
                <a:spcPts val="3733"/>
              </a:lnSpc>
            </a:pPr>
            <a:endParaRPr lang="en-US" sz="2666" dirty="0">
              <a:solidFill>
                <a:srgbClr val="374EB6"/>
              </a:solidFill>
              <a:cs typeface="Araboto Bold"/>
            </a:endParaRPr>
          </a:p>
        </p:txBody>
      </p:sp>
      <p:grpSp>
        <p:nvGrpSpPr>
          <p:cNvPr id="9" name="Group 9"/>
          <p:cNvGrpSpPr>
            <a:grpSpLocks noChangeAspect="1"/>
          </p:cNvGrpSpPr>
          <p:nvPr/>
        </p:nvGrpSpPr>
        <p:grpSpPr>
          <a:xfrm>
            <a:off x="-1184298" y="2568334"/>
            <a:ext cx="11395098" cy="6857999"/>
            <a:chOff x="0" y="0"/>
            <a:chExt cx="6350013" cy="6349289"/>
          </a:xfrm>
        </p:grpSpPr>
        <p:sp>
          <p:nvSpPr>
            <p:cNvPr id="10" name="Freeform 10"/>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5271FF">
                <a:alpha val="75686"/>
              </a:srgbClr>
            </a:solidFill>
            <a:ln w="12700">
              <a:noFill/>
            </a:ln>
          </p:spPr>
          <p:txBody>
            <a:bodyPr/>
            <a:lstStyle/>
            <a:p>
              <a:endParaRPr lang="ar-SA" sz="978"/>
            </a:p>
          </p:txBody>
        </p:sp>
      </p:grpSp>
      <p:sp>
        <p:nvSpPr>
          <p:cNvPr id="12" name="مربع نص 11">
            <a:extLst>
              <a:ext uri="{FF2B5EF4-FFF2-40B4-BE49-F238E27FC236}">
                <a16:creationId xmlns:a16="http://schemas.microsoft.com/office/drawing/2014/main" id="{D87ADAE1-D1BB-3EB5-ADED-9016BEE3F757}"/>
              </a:ext>
            </a:extLst>
          </p:cNvPr>
          <p:cNvSpPr txBox="1"/>
          <p:nvPr/>
        </p:nvSpPr>
        <p:spPr>
          <a:xfrm>
            <a:off x="6766446" y="654306"/>
            <a:ext cx="3247778" cy="769441"/>
          </a:xfrm>
          <a:prstGeom prst="rect">
            <a:avLst/>
          </a:prstGeom>
          <a:noFill/>
        </p:spPr>
        <p:txBody>
          <a:bodyPr wrap="square" rtlCol="1">
            <a:spAutoFit/>
          </a:bodyPr>
          <a:lstStyle/>
          <a:p>
            <a:pPr algn="ctr"/>
            <a:r>
              <a:rPr lang="ar-SA" sz="4400" b="1" dirty="0">
                <a:solidFill>
                  <a:srgbClr val="374EB6"/>
                </a:solidFill>
              </a:rPr>
              <a:t>الفصل الخامس</a:t>
            </a:r>
          </a:p>
        </p:txBody>
      </p:sp>
      <p:sp>
        <p:nvSpPr>
          <p:cNvPr id="13" name="مربع نص 12">
            <a:extLst>
              <a:ext uri="{FF2B5EF4-FFF2-40B4-BE49-F238E27FC236}">
                <a16:creationId xmlns:a16="http://schemas.microsoft.com/office/drawing/2014/main" id="{C2D2AEBD-B011-AA06-FFCD-440240A8A6E8}"/>
              </a:ext>
            </a:extLst>
          </p:cNvPr>
          <p:cNvSpPr txBox="1"/>
          <p:nvPr/>
        </p:nvSpPr>
        <p:spPr>
          <a:xfrm>
            <a:off x="81931" y="3507919"/>
            <a:ext cx="9024072" cy="2345322"/>
          </a:xfrm>
          <a:prstGeom prst="rect">
            <a:avLst/>
          </a:prstGeom>
          <a:noFill/>
        </p:spPr>
        <p:txBody>
          <a:bodyPr wrap="square">
            <a:spAutoFit/>
          </a:bodyPr>
          <a:lstStyle/>
          <a:p>
            <a:pPr marL="0" indent="0" algn="ctr" defTabSz="914400" rtl="1" eaLnBrk="1" latinLnBrk="0" hangingPunct="1">
              <a:lnSpc>
                <a:spcPct val="90000"/>
              </a:lnSpc>
              <a:spcBef>
                <a:spcPts val="1000"/>
              </a:spcBef>
              <a:buFont typeface="Arial" panose="020B0604020202020204" pitchFamily="34" charset="0"/>
              <a:buNone/>
            </a:pPr>
            <a:r>
              <a:rPr lang="ar-SA" sz="4800" b="1" dirty="0">
                <a:solidFill>
                  <a:schemeClr val="bg1"/>
                </a:solidFill>
                <a:effectLst>
                  <a:outerShdw blurRad="38100" dist="38100" dir="2700000" algn="tl">
                    <a:srgbClr val="000000">
                      <a:alpha val="43137"/>
                    </a:srgbClr>
                  </a:outerShdw>
                </a:effectLst>
              </a:rPr>
              <a:t>الدرس السابع</a:t>
            </a:r>
          </a:p>
          <a:p>
            <a:pPr marL="0" indent="0" algn="ctr" defTabSz="914400" rtl="1" eaLnBrk="1" latinLnBrk="0" hangingPunct="1">
              <a:lnSpc>
                <a:spcPct val="90000"/>
              </a:lnSpc>
              <a:spcBef>
                <a:spcPts val="1000"/>
              </a:spcBef>
              <a:buFont typeface="Arial" panose="020B0604020202020204" pitchFamily="34" charset="0"/>
              <a:buNone/>
            </a:pPr>
            <a:r>
              <a:rPr lang="ar-SA" sz="4800" b="1" dirty="0">
                <a:solidFill>
                  <a:schemeClr val="bg1"/>
                </a:solidFill>
                <a:effectLst>
                  <a:outerShdw blurRad="38100" dist="38100" dir="2700000" algn="tl">
                    <a:srgbClr val="000000">
                      <a:alpha val="43137"/>
                    </a:srgbClr>
                  </a:outerShdw>
                </a:effectLst>
              </a:rPr>
              <a:t>مهارات إعداد الفصل الثالث من البحث العلمي</a:t>
            </a:r>
          </a:p>
          <a:p>
            <a:pPr marL="0" indent="0" algn="ctr" defTabSz="914400" rtl="1" eaLnBrk="1" latinLnBrk="0" hangingPunct="1">
              <a:lnSpc>
                <a:spcPct val="90000"/>
              </a:lnSpc>
              <a:spcBef>
                <a:spcPts val="1000"/>
              </a:spcBef>
              <a:buFont typeface="Arial" panose="020B0604020202020204" pitchFamily="34" charset="0"/>
              <a:buNone/>
            </a:pPr>
            <a:r>
              <a:rPr lang="ar-SA" sz="4800" b="1" dirty="0">
                <a:solidFill>
                  <a:schemeClr val="bg1"/>
                </a:solidFill>
                <a:effectLst>
                  <a:outerShdw blurRad="38100" dist="38100" dir="2700000" algn="tl">
                    <a:srgbClr val="000000">
                      <a:alpha val="43137"/>
                    </a:srgbClr>
                  </a:outerShdw>
                </a:effectLst>
              </a:rPr>
              <a:t>(تحديد إجراءات البحث )</a:t>
            </a:r>
            <a:endParaRPr lang="ar-SA" sz="4400" b="1" dirty="0">
              <a:solidFill>
                <a:schemeClr val="bg1"/>
              </a:solidFill>
              <a:latin typeface="Amine_mod" panose="00000400000000000000" pitchFamily="2" charset="-78"/>
              <a:cs typeface="Amine_mod" panose="00000400000000000000" pitchFamily="2" charset="-78"/>
            </a:endParaRPr>
          </a:p>
        </p:txBody>
      </p:sp>
      <p:sp>
        <p:nvSpPr>
          <p:cNvPr id="11" name="مربع نص 10">
            <a:extLst>
              <a:ext uri="{FF2B5EF4-FFF2-40B4-BE49-F238E27FC236}">
                <a16:creationId xmlns:a16="http://schemas.microsoft.com/office/drawing/2014/main" id="{E91DC2E8-00AD-D32A-92C3-6EFCA191B1C7}"/>
              </a:ext>
            </a:extLst>
          </p:cNvPr>
          <p:cNvSpPr txBox="1"/>
          <p:nvPr/>
        </p:nvSpPr>
        <p:spPr>
          <a:xfrm>
            <a:off x="3306888" y="5853241"/>
            <a:ext cx="3247778" cy="769441"/>
          </a:xfrm>
          <a:prstGeom prst="rect">
            <a:avLst/>
          </a:prstGeom>
          <a:noFill/>
        </p:spPr>
        <p:txBody>
          <a:bodyPr wrap="square" rtlCol="1">
            <a:spAutoFit/>
          </a:bodyPr>
          <a:lstStyle/>
          <a:p>
            <a:pPr algn="ctr"/>
            <a:r>
              <a:rPr lang="ar-SA" sz="4400" b="1" dirty="0">
                <a:solidFill>
                  <a:srgbClr val="FFFF00"/>
                </a:solidFill>
              </a:rPr>
              <a:t>صفحة 184</a:t>
            </a:r>
          </a:p>
        </p:txBody>
      </p:sp>
    </p:spTree>
    <p:extLst>
      <p:ext uri="{BB962C8B-B14F-4D97-AF65-F5344CB8AC3E}">
        <p14:creationId xmlns:p14="http://schemas.microsoft.com/office/powerpoint/2010/main" val="4108554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orma libre 47">
            <a:extLst>
              <a:ext uri="{FF2B5EF4-FFF2-40B4-BE49-F238E27FC236}">
                <a16:creationId xmlns:a16="http://schemas.microsoft.com/office/drawing/2014/main" id="{D66C8782-B841-8F08-E937-6A228E547748}"/>
              </a:ext>
            </a:extLst>
          </p:cNvPr>
          <p:cNvSpPr/>
          <p:nvPr/>
        </p:nvSpPr>
        <p:spPr>
          <a:xfrm>
            <a:off x="4757422" y="0"/>
            <a:ext cx="5277395" cy="4856189"/>
          </a:xfrm>
          <a:custGeom>
            <a:avLst/>
            <a:gdLst>
              <a:gd name="connsiteX0" fmla="*/ 0 w 12987127"/>
              <a:gd name="connsiteY0" fmla="*/ 0 h 10370166"/>
              <a:gd name="connsiteX1" fmla="*/ 12987127 w 12987127"/>
              <a:gd name="connsiteY1" fmla="*/ 0 h 10370166"/>
              <a:gd name="connsiteX2" fmla="*/ 12987127 w 12987127"/>
              <a:gd name="connsiteY2" fmla="*/ 10330248 h 10370166"/>
              <a:gd name="connsiteX3" fmla="*/ 12196583 w 12987127"/>
              <a:gd name="connsiteY3" fmla="*/ 10370166 h 10370166"/>
              <a:gd name="connsiteX4" fmla="*/ 33332 w 12987127"/>
              <a:gd name="connsiteY4" fmla="*/ 201184 h 10370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7127" h="10370166">
                <a:moveTo>
                  <a:pt x="0" y="0"/>
                </a:moveTo>
                <a:lnTo>
                  <a:pt x="12987127" y="0"/>
                </a:lnTo>
                <a:lnTo>
                  <a:pt x="12987127" y="10330248"/>
                </a:lnTo>
                <a:lnTo>
                  <a:pt x="12196583" y="10370166"/>
                </a:lnTo>
                <a:cubicBezTo>
                  <a:pt x="6118817" y="10370166"/>
                  <a:pt x="1065941" y="5982050"/>
                  <a:pt x="33332" y="201184"/>
                </a:cubicBezTo>
                <a:close/>
              </a:path>
            </a:pathLst>
          </a:cu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SV" sz="596" dirty="0">
              <a:latin typeface="Inter Tight Light" pitchFamily="2" charset="0"/>
              <a:ea typeface="Inter Tight Light" pitchFamily="2" charset="0"/>
              <a:cs typeface="Inter Tight Light" pitchFamily="2" charset="0"/>
            </a:endParaRPr>
          </a:p>
        </p:txBody>
      </p:sp>
      <p:pic>
        <p:nvPicPr>
          <p:cNvPr id="10" name="Marcador de posición de imagen 9">
            <a:extLst>
              <a:ext uri="{FF2B5EF4-FFF2-40B4-BE49-F238E27FC236}">
                <a16:creationId xmlns:a16="http://schemas.microsoft.com/office/drawing/2014/main" id="{FFA91E5A-EF39-E756-0CC1-1B7D3E4B7562}"/>
              </a:ext>
            </a:extLst>
          </p:cNvPr>
          <p:cNvPicPr>
            <a:picLocks noGrp="1" noChangeAspect="1"/>
          </p:cNvPicPr>
          <p:nvPr>
            <p:ph type="pic" sz="quarter" idx="34"/>
          </p:nvPr>
        </p:nvPicPr>
        <p:blipFill rotWithShape="1">
          <a:blip r:embed="rId2" cstate="screen">
            <a:extLst>
              <a:ext uri="{28A0092B-C50C-407E-A947-70E740481C1C}">
                <a14:useLocalDpi xmlns:a14="http://schemas.microsoft.com/office/drawing/2010/main"/>
              </a:ext>
            </a:extLst>
          </a:blip>
          <a:srcRect/>
          <a:stretch/>
        </p:blipFill>
        <p:spPr>
          <a:xfrm>
            <a:off x="3790510" y="2230124"/>
            <a:ext cx="2655260" cy="2513195"/>
          </a:xfrm>
        </p:spPr>
      </p:pic>
      <p:pic>
        <p:nvPicPr>
          <p:cNvPr id="8" name="Marcador de posición de imagen 7">
            <a:extLst>
              <a:ext uri="{FF2B5EF4-FFF2-40B4-BE49-F238E27FC236}">
                <a16:creationId xmlns:a16="http://schemas.microsoft.com/office/drawing/2014/main" id="{CC3D62B0-E718-6A58-0004-7C748410A31A}"/>
              </a:ext>
            </a:extLst>
          </p:cNvPr>
          <p:cNvPicPr>
            <a:picLocks noGrp="1" noChangeAspect="1"/>
          </p:cNvPicPr>
          <p:nvPr>
            <p:ph type="pic" sz="quarter" idx="33"/>
          </p:nvPr>
        </p:nvPicPr>
        <p:blipFill rotWithShape="1">
          <a:blip r:embed="rId3" cstate="screen">
            <a:extLst>
              <a:ext uri="{28A0092B-C50C-407E-A947-70E740481C1C}">
                <a14:useLocalDpi xmlns:a14="http://schemas.microsoft.com/office/drawing/2010/main"/>
              </a:ext>
            </a:extLst>
          </a:blip>
          <a:srcRect/>
          <a:stretch/>
        </p:blipFill>
        <p:spPr>
          <a:xfrm>
            <a:off x="418496" y="2281659"/>
            <a:ext cx="2655260" cy="2513195"/>
          </a:xfrm>
        </p:spPr>
      </p:pic>
      <p:grpSp>
        <p:nvGrpSpPr>
          <p:cNvPr id="19" name="Grupo 18">
            <a:extLst>
              <a:ext uri="{FF2B5EF4-FFF2-40B4-BE49-F238E27FC236}">
                <a16:creationId xmlns:a16="http://schemas.microsoft.com/office/drawing/2014/main" id="{F192EF9D-BA48-7315-AE25-882F52CBA2B3}"/>
              </a:ext>
            </a:extLst>
          </p:cNvPr>
          <p:cNvGrpSpPr/>
          <p:nvPr/>
        </p:nvGrpSpPr>
        <p:grpSpPr>
          <a:xfrm>
            <a:off x="8699844" y="27742"/>
            <a:ext cx="1206156" cy="1051651"/>
            <a:chOff x="18960551" y="541946"/>
            <a:chExt cx="2968227" cy="2588005"/>
          </a:xfrm>
        </p:grpSpPr>
        <p:sp>
          <p:nvSpPr>
            <p:cNvPr id="20" name="Forma libre 19">
              <a:extLst>
                <a:ext uri="{FF2B5EF4-FFF2-40B4-BE49-F238E27FC236}">
                  <a16:creationId xmlns:a16="http://schemas.microsoft.com/office/drawing/2014/main" id="{E613E4EC-5BB5-28E8-6B3F-62468B9CAE82}"/>
                </a:ext>
              </a:extLst>
            </p:cNvPr>
            <p:cNvSpPr/>
            <p:nvPr/>
          </p:nvSpPr>
          <p:spPr>
            <a:xfrm rot="1027801">
              <a:off x="18960551" y="989598"/>
              <a:ext cx="2968227" cy="2140353"/>
            </a:xfrm>
            <a:custGeom>
              <a:avLst/>
              <a:gdLst>
                <a:gd name="connsiteX0" fmla="*/ 2861537 w 2968227"/>
                <a:gd name="connsiteY0" fmla="*/ 0 h 2140353"/>
                <a:gd name="connsiteX1" fmla="*/ 2968228 w 2968227"/>
                <a:gd name="connsiteY1" fmla="*/ 106840 h 2140353"/>
                <a:gd name="connsiteX2" fmla="*/ 2968228 w 2968227"/>
                <a:gd name="connsiteY2" fmla="*/ 2033514 h 2140353"/>
                <a:gd name="connsiteX3" fmla="*/ 2861537 w 2968227"/>
                <a:gd name="connsiteY3" fmla="*/ 2140354 h 2140353"/>
                <a:gd name="connsiteX4" fmla="*/ 106691 w 2968227"/>
                <a:gd name="connsiteY4" fmla="*/ 2140354 h 2140353"/>
                <a:gd name="connsiteX5" fmla="*/ 0 w 2968227"/>
                <a:gd name="connsiteY5" fmla="*/ 2033514 h 2140353"/>
                <a:gd name="connsiteX6" fmla="*/ 0 w 2968227"/>
                <a:gd name="connsiteY6" fmla="*/ 106840 h 2140353"/>
                <a:gd name="connsiteX7" fmla="*/ 106691 w 2968227"/>
                <a:gd name="connsiteY7" fmla="*/ 0 h 214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8227" h="2140353">
                  <a:moveTo>
                    <a:pt x="2861537" y="0"/>
                  </a:moveTo>
                  <a:cubicBezTo>
                    <a:pt x="2920461" y="0"/>
                    <a:pt x="2968228" y="47834"/>
                    <a:pt x="2968228" y="106840"/>
                  </a:cubicBezTo>
                  <a:lnTo>
                    <a:pt x="2968228" y="2033514"/>
                  </a:lnTo>
                  <a:cubicBezTo>
                    <a:pt x="2968228" y="2092520"/>
                    <a:pt x="2920461" y="2140354"/>
                    <a:pt x="2861537" y="2140354"/>
                  </a:cubicBezTo>
                  <a:lnTo>
                    <a:pt x="106691" y="2140354"/>
                  </a:lnTo>
                  <a:cubicBezTo>
                    <a:pt x="47767" y="2140354"/>
                    <a:pt x="0" y="2092520"/>
                    <a:pt x="0" y="2033514"/>
                  </a:cubicBezTo>
                  <a:lnTo>
                    <a:pt x="0" y="106840"/>
                  </a:lnTo>
                  <a:cubicBezTo>
                    <a:pt x="0" y="47834"/>
                    <a:pt x="47767" y="0"/>
                    <a:pt x="106691" y="0"/>
                  </a:cubicBezTo>
                  <a:close/>
                </a:path>
              </a:pathLst>
            </a:custGeom>
            <a:solidFill>
              <a:schemeClr val="accent1">
                <a:lumMod val="25000"/>
                <a:lumOff val="7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1" name="Forma libre 20">
              <a:extLst>
                <a:ext uri="{FF2B5EF4-FFF2-40B4-BE49-F238E27FC236}">
                  <a16:creationId xmlns:a16="http://schemas.microsoft.com/office/drawing/2014/main" id="{A1FDF25E-CA5B-CBF2-176A-396BDCE64F73}"/>
                </a:ext>
              </a:extLst>
            </p:cNvPr>
            <p:cNvSpPr/>
            <p:nvPr/>
          </p:nvSpPr>
          <p:spPr>
            <a:xfrm rot="17227801">
              <a:off x="19571013" y="649318"/>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2" name="Forma libre 21">
              <a:extLst>
                <a:ext uri="{FF2B5EF4-FFF2-40B4-BE49-F238E27FC236}">
                  <a16:creationId xmlns:a16="http://schemas.microsoft.com/office/drawing/2014/main" id="{61A5A1AF-86B9-4305-3827-1C42CBED7BCC}"/>
                </a:ext>
              </a:extLst>
            </p:cNvPr>
            <p:cNvSpPr/>
            <p:nvPr/>
          </p:nvSpPr>
          <p:spPr>
            <a:xfrm rot="17227801">
              <a:off x="20236922" y="854873"/>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3" name="Forma libre 22">
              <a:extLst>
                <a:ext uri="{FF2B5EF4-FFF2-40B4-BE49-F238E27FC236}">
                  <a16:creationId xmlns:a16="http://schemas.microsoft.com/office/drawing/2014/main" id="{1A093C30-9C4D-4A8B-885E-05E378BD5C6A}"/>
                </a:ext>
              </a:extLst>
            </p:cNvPr>
            <p:cNvSpPr/>
            <p:nvPr/>
          </p:nvSpPr>
          <p:spPr>
            <a:xfrm rot="17227801">
              <a:off x="20895227" y="1057911"/>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4" name="Forma libre 23">
              <a:extLst>
                <a:ext uri="{FF2B5EF4-FFF2-40B4-BE49-F238E27FC236}">
                  <a16:creationId xmlns:a16="http://schemas.microsoft.com/office/drawing/2014/main" id="{25869905-45B7-8C4C-D766-D28AAA781747}"/>
                </a:ext>
              </a:extLst>
            </p:cNvPr>
            <p:cNvSpPr/>
            <p:nvPr/>
          </p:nvSpPr>
          <p:spPr>
            <a:xfrm rot="17227801">
              <a:off x="21555459" y="1261696"/>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5" name="Forma libre 24">
              <a:extLst>
                <a:ext uri="{FF2B5EF4-FFF2-40B4-BE49-F238E27FC236}">
                  <a16:creationId xmlns:a16="http://schemas.microsoft.com/office/drawing/2014/main" id="{2D7AB021-611C-6290-4D44-C0C3FF5DB00E}"/>
                </a:ext>
              </a:extLst>
            </p:cNvPr>
            <p:cNvSpPr/>
            <p:nvPr/>
          </p:nvSpPr>
          <p:spPr>
            <a:xfrm rot="1027801">
              <a:off x="19075601" y="1760860"/>
              <a:ext cx="2579678" cy="1086515"/>
            </a:xfrm>
            <a:custGeom>
              <a:avLst/>
              <a:gdLst>
                <a:gd name="connsiteX0" fmla="*/ 2472988 w 2579678"/>
                <a:gd name="connsiteY0" fmla="*/ 0 h 1086515"/>
                <a:gd name="connsiteX1" fmla="*/ 2579678 w 2579678"/>
                <a:gd name="connsiteY1" fmla="*/ 106840 h 1086515"/>
                <a:gd name="connsiteX2" fmla="*/ 2579678 w 2579678"/>
                <a:gd name="connsiteY2" fmla="*/ 979676 h 1086515"/>
                <a:gd name="connsiteX3" fmla="*/ 2472988 w 2579678"/>
                <a:gd name="connsiteY3" fmla="*/ 1086516 h 1086515"/>
                <a:gd name="connsiteX4" fmla="*/ 106691 w 2579678"/>
                <a:gd name="connsiteY4" fmla="*/ 1086516 h 1086515"/>
                <a:gd name="connsiteX5" fmla="*/ 0 w 2579678"/>
                <a:gd name="connsiteY5" fmla="*/ 979676 h 1086515"/>
                <a:gd name="connsiteX6" fmla="*/ 0 w 2579678"/>
                <a:gd name="connsiteY6" fmla="*/ 106840 h 1086515"/>
                <a:gd name="connsiteX7" fmla="*/ 106691 w 2579678"/>
                <a:gd name="connsiteY7" fmla="*/ 0 h 108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9678" h="1086515">
                  <a:moveTo>
                    <a:pt x="2472988" y="0"/>
                  </a:moveTo>
                  <a:cubicBezTo>
                    <a:pt x="2531912" y="0"/>
                    <a:pt x="2579678" y="47834"/>
                    <a:pt x="2579678" y="106840"/>
                  </a:cubicBezTo>
                  <a:lnTo>
                    <a:pt x="2579678" y="979676"/>
                  </a:lnTo>
                  <a:cubicBezTo>
                    <a:pt x="2579678" y="1038682"/>
                    <a:pt x="2531911" y="1086516"/>
                    <a:pt x="2472988" y="1086516"/>
                  </a:cubicBezTo>
                  <a:lnTo>
                    <a:pt x="106691" y="1086516"/>
                  </a:lnTo>
                  <a:cubicBezTo>
                    <a:pt x="47767" y="1086516"/>
                    <a:pt x="0" y="1038682"/>
                    <a:pt x="0" y="979676"/>
                  </a:cubicBezTo>
                  <a:lnTo>
                    <a:pt x="0" y="106840"/>
                  </a:lnTo>
                  <a:cubicBezTo>
                    <a:pt x="0" y="47834"/>
                    <a:pt x="47767" y="0"/>
                    <a:pt x="106691" y="0"/>
                  </a:cubicBezTo>
                  <a:close/>
                </a:path>
              </a:pathLst>
            </a:custGeom>
            <a:solidFill>
              <a:schemeClr val="bg1"/>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6" name="Forma libre 25">
              <a:extLst>
                <a:ext uri="{FF2B5EF4-FFF2-40B4-BE49-F238E27FC236}">
                  <a16:creationId xmlns:a16="http://schemas.microsoft.com/office/drawing/2014/main" id="{82CE21CB-D50B-0F48-E1AE-91FBD1123D7C}"/>
                </a:ext>
              </a:extLst>
            </p:cNvPr>
            <p:cNvSpPr/>
            <p:nvPr/>
          </p:nvSpPr>
          <p:spPr>
            <a:xfrm rot="1027801">
              <a:off x="19332363" y="1264864"/>
              <a:ext cx="2579678" cy="410597"/>
            </a:xfrm>
            <a:custGeom>
              <a:avLst/>
              <a:gdLst>
                <a:gd name="connsiteX0" fmla="*/ 2374751 w 2579678"/>
                <a:gd name="connsiteY0" fmla="*/ 0 h 410597"/>
                <a:gd name="connsiteX1" fmla="*/ 2579678 w 2579678"/>
                <a:gd name="connsiteY1" fmla="*/ 205214 h 410597"/>
                <a:gd name="connsiteX2" fmla="*/ 2579678 w 2579678"/>
                <a:gd name="connsiteY2" fmla="*/ 205383 h 410597"/>
                <a:gd name="connsiteX3" fmla="*/ 2374751 w 2579678"/>
                <a:gd name="connsiteY3" fmla="*/ 410597 h 410597"/>
                <a:gd name="connsiteX4" fmla="*/ 204927 w 2579678"/>
                <a:gd name="connsiteY4" fmla="*/ 410597 h 410597"/>
                <a:gd name="connsiteX5" fmla="*/ 0 w 2579678"/>
                <a:gd name="connsiteY5" fmla="*/ 205383 h 410597"/>
                <a:gd name="connsiteX6" fmla="*/ 0 w 2579678"/>
                <a:gd name="connsiteY6" fmla="*/ 205214 h 410597"/>
                <a:gd name="connsiteX7" fmla="*/ 204927 w 2579678"/>
                <a:gd name="connsiteY7" fmla="*/ 0 h 41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9678" h="410597">
                  <a:moveTo>
                    <a:pt x="2374751" y="0"/>
                  </a:moveTo>
                  <a:cubicBezTo>
                    <a:pt x="2487929" y="0"/>
                    <a:pt x="2579678" y="91877"/>
                    <a:pt x="2579678" y="205214"/>
                  </a:cubicBezTo>
                  <a:lnTo>
                    <a:pt x="2579678" y="205383"/>
                  </a:lnTo>
                  <a:cubicBezTo>
                    <a:pt x="2579678" y="318720"/>
                    <a:pt x="2487929" y="410597"/>
                    <a:pt x="2374751" y="410597"/>
                  </a:cubicBezTo>
                  <a:lnTo>
                    <a:pt x="204927" y="410597"/>
                  </a:lnTo>
                  <a:cubicBezTo>
                    <a:pt x="91749" y="410597"/>
                    <a:pt x="0" y="318720"/>
                    <a:pt x="0" y="205383"/>
                  </a:cubicBezTo>
                  <a:lnTo>
                    <a:pt x="0" y="205214"/>
                  </a:lnTo>
                  <a:cubicBezTo>
                    <a:pt x="0" y="91877"/>
                    <a:pt x="91749" y="0"/>
                    <a:pt x="204927" y="0"/>
                  </a:cubicBezTo>
                  <a:close/>
                </a:path>
              </a:pathLst>
            </a:custGeom>
            <a:solidFill>
              <a:schemeClr val="bg1"/>
            </a:solidFill>
            <a:ln w="16881" cap="flat">
              <a:noFill/>
              <a:prstDash val="solid"/>
              <a:miter/>
            </a:ln>
          </p:spPr>
          <p:txBody>
            <a:bodyPr rtlCol="0" anchor="ctr"/>
            <a:lstStyle/>
            <a:p>
              <a:endParaRPr lang="es-SV" sz="596" dirty="0">
                <a:latin typeface="Inter Tight Light" pitchFamily="2" charset="0"/>
                <a:ea typeface="Inter Tight Light" pitchFamily="2" charset="0"/>
                <a:cs typeface="Inter Tight Light" pitchFamily="2" charset="0"/>
              </a:endParaRPr>
            </a:p>
          </p:txBody>
        </p:sp>
        <p:sp>
          <p:nvSpPr>
            <p:cNvPr id="27" name="Forma libre 26">
              <a:extLst>
                <a:ext uri="{FF2B5EF4-FFF2-40B4-BE49-F238E27FC236}">
                  <a16:creationId xmlns:a16="http://schemas.microsoft.com/office/drawing/2014/main" id="{33AA676F-52F1-F035-2FA7-F9EA4AC723F3}"/>
                </a:ext>
              </a:extLst>
            </p:cNvPr>
            <p:cNvSpPr/>
            <p:nvPr/>
          </p:nvSpPr>
          <p:spPr>
            <a:xfrm rot="1027801">
              <a:off x="19369094" y="161090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8" name="Forma libre 27">
              <a:extLst>
                <a:ext uri="{FF2B5EF4-FFF2-40B4-BE49-F238E27FC236}">
                  <a16:creationId xmlns:a16="http://schemas.microsoft.com/office/drawing/2014/main" id="{59251724-AEDD-2B86-C296-B2A62DCFB56A}"/>
                </a:ext>
              </a:extLst>
            </p:cNvPr>
            <p:cNvSpPr/>
            <p:nvPr/>
          </p:nvSpPr>
          <p:spPr>
            <a:xfrm rot="1027801">
              <a:off x="19825039" y="175169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9" name="Forma libre 28">
              <a:extLst>
                <a:ext uri="{FF2B5EF4-FFF2-40B4-BE49-F238E27FC236}">
                  <a16:creationId xmlns:a16="http://schemas.microsoft.com/office/drawing/2014/main" id="{FE6EE881-8CD0-538C-1F36-527688B53232}"/>
                </a:ext>
              </a:extLst>
            </p:cNvPr>
            <p:cNvSpPr/>
            <p:nvPr/>
          </p:nvSpPr>
          <p:spPr>
            <a:xfrm rot="1027801">
              <a:off x="20281152" y="189231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0" name="Forma libre 29">
              <a:extLst>
                <a:ext uri="{FF2B5EF4-FFF2-40B4-BE49-F238E27FC236}">
                  <a16:creationId xmlns:a16="http://schemas.microsoft.com/office/drawing/2014/main" id="{2A0B13A0-3C01-03A1-11E9-BE9776E64430}"/>
                </a:ext>
              </a:extLst>
            </p:cNvPr>
            <p:cNvSpPr/>
            <p:nvPr/>
          </p:nvSpPr>
          <p:spPr>
            <a:xfrm rot="1027801">
              <a:off x="20737097" y="203310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1" name="Forma libre 30">
              <a:extLst>
                <a:ext uri="{FF2B5EF4-FFF2-40B4-BE49-F238E27FC236}">
                  <a16:creationId xmlns:a16="http://schemas.microsoft.com/office/drawing/2014/main" id="{D66B1EC4-3EFD-D64C-EEBF-11D2B7A90951}"/>
                </a:ext>
              </a:extLst>
            </p:cNvPr>
            <p:cNvSpPr/>
            <p:nvPr/>
          </p:nvSpPr>
          <p:spPr>
            <a:xfrm rot="1027801">
              <a:off x="21193041" y="217372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2" name="Forma libre 31">
              <a:extLst>
                <a:ext uri="{FF2B5EF4-FFF2-40B4-BE49-F238E27FC236}">
                  <a16:creationId xmlns:a16="http://schemas.microsoft.com/office/drawing/2014/main" id="{DBD77325-1322-9815-7B0F-832B67DACE04}"/>
                </a:ext>
              </a:extLst>
            </p:cNvPr>
            <p:cNvSpPr/>
            <p:nvPr/>
          </p:nvSpPr>
          <p:spPr>
            <a:xfrm rot="1027801">
              <a:off x="19275280" y="191578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3" name="Forma libre 32">
              <a:extLst>
                <a:ext uri="{FF2B5EF4-FFF2-40B4-BE49-F238E27FC236}">
                  <a16:creationId xmlns:a16="http://schemas.microsoft.com/office/drawing/2014/main" id="{7BF6D6FB-C1D8-D0A9-CD14-8CE85F64545C}"/>
                </a:ext>
              </a:extLst>
            </p:cNvPr>
            <p:cNvSpPr/>
            <p:nvPr/>
          </p:nvSpPr>
          <p:spPr>
            <a:xfrm rot="1027801">
              <a:off x="19731224" y="205657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4" name="Forma libre 33">
              <a:extLst>
                <a:ext uri="{FF2B5EF4-FFF2-40B4-BE49-F238E27FC236}">
                  <a16:creationId xmlns:a16="http://schemas.microsoft.com/office/drawing/2014/main" id="{E5E4F683-B4C7-D843-2CDB-BE28362D1843}"/>
                </a:ext>
              </a:extLst>
            </p:cNvPr>
            <p:cNvSpPr/>
            <p:nvPr/>
          </p:nvSpPr>
          <p:spPr>
            <a:xfrm rot="1027801">
              <a:off x="20187169" y="219719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5" name="Forma libre 34">
              <a:extLst>
                <a:ext uri="{FF2B5EF4-FFF2-40B4-BE49-F238E27FC236}">
                  <a16:creationId xmlns:a16="http://schemas.microsoft.com/office/drawing/2014/main" id="{4F469B01-FB12-447C-EE08-9F0D6433F181}"/>
                </a:ext>
              </a:extLst>
            </p:cNvPr>
            <p:cNvSpPr/>
            <p:nvPr/>
          </p:nvSpPr>
          <p:spPr>
            <a:xfrm rot="1027801">
              <a:off x="20643282" y="233798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6" name="Forma libre 35">
              <a:extLst>
                <a:ext uri="{FF2B5EF4-FFF2-40B4-BE49-F238E27FC236}">
                  <a16:creationId xmlns:a16="http://schemas.microsoft.com/office/drawing/2014/main" id="{184C5227-2EE5-0F8A-180E-42C9538CE5CC}"/>
                </a:ext>
              </a:extLst>
            </p:cNvPr>
            <p:cNvSpPr/>
            <p:nvPr/>
          </p:nvSpPr>
          <p:spPr>
            <a:xfrm rot="1027801">
              <a:off x="21099227" y="247877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7" name="Forma libre 36">
              <a:extLst>
                <a:ext uri="{FF2B5EF4-FFF2-40B4-BE49-F238E27FC236}">
                  <a16:creationId xmlns:a16="http://schemas.microsoft.com/office/drawing/2014/main" id="{E4475902-EB70-26A5-3209-AF3BD5130761}"/>
                </a:ext>
              </a:extLst>
            </p:cNvPr>
            <p:cNvSpPr/>
            <p:nvPr/>
          </p:nvSpPr>
          <p:spPr>
            <a:xfrm rot="1027801">
              <a:off x="19181296" y="222066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8" name="Forma libre 37">
              <a:extLst>
                <a:ext uri="{FF2B5EF4-FFF2-40B4-BE49-F238E27FC236}">
                  <a16:creationId xmlns:a16="http://schemas.microsoft.com/office/drawing/2014/main" id="{6C2348C4-7892-EB09-3113-E93FDB3FEE25}"/>
                </a:ext>
              </a:extLst>
            </p:cNvPr>
            <p:cNvSpPr/>
            <p:nvPr/>
          </p:nvSpPr>
          <p:spPr>
            <a:xfrm rot="1027801">
              <a:off x="19637410" y="236145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9" name="Forma libre 38">
              <a:extLst>
                <a:ext uri="{FF2B5EF4-FFF2-40B4-BE49-F238E27FC236}">
                  <a16:creationId xmlns:a16="http://schemas.microsoft.com/office/drawing/2014/main" id="{35F5FD38-8F1C-08B4-3BB6-965BCCAF1F64}"/>
                </a:ext>
              </a:extLst>
            </p:cNvPr>
            <p:cNvSpPr/>
            <p:nvPr/>
          </p:nvSpPr>
          <p:spPr>
            <a:xfrm rot="1027801">
              <a:off x="20093354" y="250224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0" name="Forma libre 39">
              <a:extLst>
                <a:ext uri="{FF2B5EF4-FFF2-40B4-BE49-F238E27FC236}">
                  <a16:creationId xmlns:a16="http://schemas.microsoft.com/office/drawing/2014/main" id="{96CB5DF4-C993-269F-293E-B434BCE2C477}"/>
                </a:ext>
              </a:extLst>
            </p:cNvPr>
            <p:cNvSpPr/>
            <p:nvPr/>
          </p:nvSpPr>
          <p:spPr>
            <a:xfrm rot="1027801">
              <a:off x="20549299" y="264286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1" name="Forma libre 40">
              <a:extLst>
                <a:ext uri="{FF2B5EF4-FFF2-40B4-BE49-F238E27FC236}">
                  <a16:creationId xmlns:a16="http://schemas.microsoft.com/office/drawing/2014/main" id="{B2F6E954-FB89-7F7C-0697-225DAEFD5E2B}"/>
                </a:ext>
              </a:extLst>
            </p:cNvPr>
            <p:cNvSpPr/>
            <p:nvPr/>
          </p:nvSpPr>
          <p:spPr>
            <a:xfrm rot="1027801">
              <a:off x="21005574" y="278370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2" name="Forma libre 41">
              <a:extLst>
                <a:ext uri="{FF2B5EF4-FFF2-40B4-BE49-F238E27FC236}">
                  <a16:creationId xmlns:a16="http://schemas.microsoft.com/office/drawing/2014/main" id="{0F0C8976-4F28-6CC4-BA87-38BED5B3DBDA}"/>
                </a:ext>
              </a:extLst>
            </p:cNvPr>
            <p:cNvSpPr/>
            <p:nvPr/>
          </p:nvSpPr>
          <p:spPr>
            <a:xfrm rot="1027801">
              <a:off x="19596909" y="541946"/>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3" name="Forma libre 42">
              <a:extLst>
                <a:ext uri="{FF2B5EF4-FFF2-40B4-BE49-F238E27FC236}">
                  <a16:creationId xmlns:a16="http://schemas.microsoft.com/office/drawing/2014/main" id="{790E54C0-BAF2-A47B-B32D-521A62D58AF0}"/>
                </a:ext>
              </a:extLst>
            </p:cNvPr>
            <p:cNvSpPr/>
            <p:nvPr/>
          </p:nvSpPr>
          <p:spPr>
            <a:xfrm rot="1027801">
              <a:off x="20257239" y="745824"/>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4" name="Forma libre 43">
              <a:extLst>
                <a:ext uri="{FF2B5EF4-FFF2-40B4-BE49-F238E27FC236}">
                  <a16:creationId xmlns:a16="http://schemas.microsoft.com/office/drawing/2014/main" id="{37311761-071C-0778-B94D-018F62BE3B31}"/>
                </a:ext>
              </a:extLst>
            </p:cNvPr>
            <p:cNvSpPr/>
            <p:nvPr/>
          </p:nvSpPr>
          <p:spPr>
            <a:xfrm rot="1027801">
              <a:off x="20917527" y="949645"/>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5" name="Forma libre 44">
              <a:extLst>
                <a:ext uri="{FF2B5EF4-FFF2-40B4-BE49-F238E27FC236}">
                  <a16:creationId xmlns:a16="http://schemas.microsoft.com/office/drawing/2014/main" id="{49CEC524-906A-99A2-7DE2-4D11165E44F9}"/>
                </a:ext>
              </a:extLst>
            </p:cNvPr>
            <p:cNvSpPr/>
            <p:nvPr/>
          </p:nvSpPr>
          <p:spPr>
            <a:xfrm rot="1027801">
              <a:off x="21577865" y="1153303"/>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grpSp>
      <p:sp>
        <p:nvSpPr>
          <p:cNvPr id="2" name="Google Shape;135;p1">
            <a:extLst>
              <a:ext uri="{FF2B5EF4-FFF2-40B4-BE49-F238E27FC236}">
                <a16:creationId xmlns:a16="http://schemas.microsoft.com/office/drawing/2014/main" id="{DBF653A1-0E4A-BF9A-1759-66D46384D999}"/>
              </a:ext>
            </a:extLst>
          </p:cNvPr>
          <p:cNvSpPr/>
          <p:nvPr/>
        </p:nvSpPr>
        <p:spPr>
          <a:xfrm rot="10800000" flipH="1">
            <a:off x="6902926" y="4743319"/>
            <a:ext cx="2647925" cy="2121108"/>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74283" tIns="37131" rIns="74283" bIns="37131" anchor="ctr" anchorCtr="0">
            <a:noAutofit/>
          </a:bodyPr>
          <a:lstStyle/>
          <a:p>
            <a:pPr algn="ctr"/>
            <a:endParaRPr sz="1462" dirty="0">
              <a:solidFill>
                <a:schemeClr val="lt1"/>
              </a:solidFill>
              <a:latin typeface="Calibri"/>
              <a:ea typeface="Calibri"/>
              <a:cs typeface="Calibri"/>
              <a:sym typeface="Calibri"/>
            </a:endParaRPr>
          </a:p>
        </p:txBody>
      </p:sp>
      <p:pic>
        <p:nvPicPr>
          <p:cNvPr id="6" name="Marcador de posición de imagen 5">
            <a:extLst>
              <a:ext uri="{FF2B5EF4-FFF2-40B4-BE49-F238E27FC236}">
                <a16:creationId xmlns:a16="http://schemas.microsoft.com/office/drawing/2014/main" id="{99F50D35-415B-A96C-66D5-BA77EF7516CE}"/>
              </a:ext>
            </a:extLst>
          </p:cNvPr>
          <p:cNvPicPr>
            <a:picLocks noGrp="1" noChangeAspect="1"/>
          </p:cNvPicPr>
          <p:nvPr>
            <p:ph type="pic" sz="quarter" idx="32"/>
          </p:nvPr>
        </p:nvPicPr>
        <p:blipFill rotWithShape="1">
          <a:blip r:embed="rId4" cstate="screen">
            <a:extLst>
              <a:ext uri="{28A0092B-C50C-407E-A947-70E740481C1C}">
                <a14:useLocalDpi xmlns:a14="http://schemas.microsoft.com/office/drawing/2010/main"/>
              </a:ext>
            </a:extLst>
          </a:blip>
          <a:srcRect/>
          <a:stretch/>
        </p:blipFill>
        <p:spPr>
          <a:xfrm>
            <a:off x="6902926" y="2230124"/>
            <a:ext cx="2560902" cy="2626065"/>
          </a:xfrm>
        </p:spPr>
      </p:pic>
      <p:sp>
        <p:nvSpPr>
          <p:cNvPr id="3" name="Google Shape;135;p1">
            <a:extLst>
              <a:ext uri="{FF2B5EF4-FFF2-40B4-BE49-F238E27FC236}">
                <a16:creationId xmlns:a16="http://schemas.microsoft.com/office/drawing/2014/main" id="{B9D20253-630F-3CF1-F044-AD7C0B4A670B}"/>
              </a:ext>
            </a:extLst>
          </p:cNvPr>
          <p:cNvSpPr/>
          <p:nvPr/>
        </p:nvSpPr>
        <p:spPr>
          <a:xfrm rot="10800000" flipH="1">
            <a:off x="3774272" y="4743319"/>
            <a:ext cx="2647925" cy="2254911"/>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7" name="Google Shape;135;p1">
            <a:extLst>
              <a:ext uri="{FF2B5EF4-FFF2-40B4-BE49-F238E27FC236}">
                <a16:creationId xmlns:a16="http://schemas.microsoft.com/office/drawing/2014/main" id="{1D7102B3-6B3C-C3AB-DEF6-7C687727E7ED}"/>
              </a:ext>
            </a:extLst>
          </p:cNvPr>
          <p:cNvSpPr/>
          <p:nvPr/>
        </p:nvSpPr>
        <p:spPr>
          <a:xfrm rot="10800000" flipH="1">
            <a:off x="405924" y="4776319"/>
            <a:ext cx="2647925" cy="2254911"/>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9" name="مربع نص 8">
            <a:extLst>
              <a:ext uri="{FF2B5EF4-FFF2-40B4-BE49-F238E27FC236}">
                <a16:creationId xmlns:a16="http://schemas.microsoft.com/office/drawing/2014/main" id="{722FB6AE-B028-C4FE-A091-934C322D97EC}"/>
              </a:ext>
            </a:extLst>
          </p:cNvPr>
          <p:cNvSpPr txBox="1"/>
          <p:nvPr/>
        </p:nvSpPr>
        <p:spPr>
          <a:xfrm>
            <a:off x="7391400" y="4953000"/>
            <a:ext cx="1917176" cy="523220"/>
          </a:xfrm>
          <a:prstGeom prst="rect">
            <a:avLst/>
          </a:prstGeom>
          <a:noFill/>
        </p:spPr>
        <p:txBody>
          <a:bodyPr wrap="square" rtlCol="1">
            <a:spAutoFit/>
          </a:bodyPr>
          <a:lstStyle/>
          <a:p>
            <a:pPr algn="ctr"/>
            <a:r>
              <a:rPr lang="ar-SA" sz="2800" b="1" dirty="0"/>
              <a:t>ماذا أعرف</a:t>
            </a:r>
          </a:p>
        </p:txBody>
      </p:sp>
      <p:sp>
        <p:nvSpPr>
          <p:cNvPr id="17" name="مربع نص 16">
            <a:extLst>
              <a:ext uri="{FF2B5EF4-FFF2-40B4-BE49-F238E27FC236}">
                <a16:creationId xmlns:a16="http://schemas.microsoft.com/office/drawing/2014/main" id="{2399F8CC-75F4-9FEC-0354-03FE8198F13C}"/>
              </a:ext>
            </a:extLst>
          </p:cNvPr>
          <p:cNvSpPr txBox="1"/>
          <p:nvPr/>
        </p:nvSpPr>
        <p:spPr>
          <a:xfrm>
            <a:off x="1681507" y="4782095"/>
            <a:ext cx="7023317" cy="523220"/>
          </a:xfrm>
          <a:prstGeom prst="rect">
            <a:avLst/>
          </a:prstGeom>
          <a:noFill/>
        </p:spPr>
        <p:txBody>
          <a:bodyPr wrap="square" rtlCol="1">
            <a:spAutoFit/>
          </a:bodyPr>
          <a:lstStyle/>
          <a:p>
            <a:pPr algn="ctr"/>
            <a:r>
              <a:rPr lang="ar-SA" sz="2800" b="1" dirty="0"/>
              <a:t>ماذا أريد أن أعرف</a:t>
            </a:r>
          </a:p>
        </p:txBody>
      </p:sp>
      <p:sp>
        <p:nvSpPr>
          <p:cNvPr id="18" name="مربع نص 17">
            <a:extLst>
              <a:ext uri="{FF2B5EF4-FFF2-40B4-BE49-F238E27FC236}">
                <a16:creationId xmlns:a16="http://schemas.microsoft.com/office/drawing/2014/main" id="{895520EE-02A2-814B-9C6F-22871F2D9144}"/>
              </a:ext>
            </a:extLst>
          </p:cNvPr>
          <p:cNvSpPr txBox="1"/>
          <p:nvPr/>
        </p:nvSpPr>
        <p:spPr>
          <a:xfrm>
            <a:off x="-1742131" y="4810691"/>
            <a:ext cx="7023317" cy="523220"/>
          </a:xfrm>
          <a:prstGeom prst="rect">
            <a:avLst/>
          </a:prstGeom>
          <a:noFill/>
        </p:spPr>
        <p:txBody>
          <a:bodyPr wrap="square" rtlCol="1">
            <a:spAutoFit/>
          </a:bodyPr>
          <a:lstStyle/>
          <a:p>
            <a:pPr algn="ctr"/>
            <a:r>
              <a:rPr lang="ar-SA" sz="2800" b="1" dirty="0"/>
              <a:t>ماذا تعلمت </a:t>
            </a:r>
          </a:p>
        </p:txBody>
      </p:sp>
      <p:pic>
        <p:nvPicPr>
          <p:cNvPr id="12" name="صورة 11">
            <a:extLst>
              <a:ext uri="{FF2B5EF4-FFF2-40B4-BE49-F238E27FC236}">
                <a16:creationId xmlns:a16="http://schemas.microsoft.com/office/drawing/2014/main" id="{7F23406E-ED23-8C1E-3BB0-0464C2928277}"/>
              </a:ext>
            </a:extLst>
          </p:cNvPr>
          <p:cNvPicPr>
            <a:picLocks noChangeAspect="1"/>
          </p:cNvPicPr>
          <p:nvPr/>
        </p:nvPicPr>
        <p:blipFill rotWithShape="1">
          <a:blip r:embed="rId5">
            <a:lum bright="70000" contrast="-70000"/>
          </a:blip>
          <a:srcRect b="48424"/>
          <a:stretch/>
        </p:blipFill>
        <p:spPr>
          <a:xfrm rot="10800000">
            <a:off x="-147644" y="-30098"/>
            <a:ext cx="3981033" cy="1368550"/>
          </a:xfrm>
          <a:prstGeom prst="rect">
            <a:avLst/>
          </a:prstGeom>
        </p:spPr>
      </p:pic>
      <p:sp>
        <p:nvSpPr>
          <p:cNvPr id="4" name="CuadroTexto 4">
            <a:extLst>
              <a:ext uri="{FF2B5EF4-FFF2-40B4-BE49-F238E27FC236}">
                <a16:creationId xmlns:a16="http://schemas.microsoft.com/office/drawing/2014/main" id="{542FD04B-E7A5-A235-E9CE-892C3911072C}"/>
              </a:ext>
            </a:extLst>
          </p:cNvPr>
          <p:cNvSpPr txBox="1"/>
          <p:nvPr/>
        </p:nvSpPr>
        <p:spPr>
          <a:xfrm>
            <a:off x="228909" y="164225"/>
            <a:ext cx="5202005" cy="840230"/>
          </a:xfrm>
          <a:prstGeom prst="rect">
            <a:avLst/>
          </a:prstGeom>
          <a:noFill/>
        </p:spPr>
        <p:txBody>
          <a:bodyPr wrap="square" rtlCol="0" anchor="b">
            <a:spAutoFit/>
          </a:bodyPr>
          <a:lstStyle>
            <a:defPPr>
              <a:defRPr lang="en-US"/>
            </a:defPPr>
            <a:lvl1pPr>
              <a:lnSpc>
                <a:spcPct val="90000"/>
              </a:lnSpc>
              <a:defRPr sz="10500" b="1">
                <a:solidFill>
                  <a:schemeClr val="bg2"/>
                </a:solidFill>
                <a:latin typeface="Gideon Roman" pitchFamily="2" charset="77"/>
                <a:ea typeface="Arimo" panose="020B0604020202020204" pitchFamily="34" charset="0"/>
                <a:cs typeface="Space Grotesk" pitchFamily="2" charset="77"/>
              </a:defRPr>
            </a:lvl1pPr>
          </a:lstStyle>
          <a:p>
            <a:r>
              <a:rPr lang="ar-SA" sz="5400" dirty="0">
                <a:solidFill>
                  <a:schemeClr val="tx2">
                    <a:lumMod val="60000"/>
                    <a:lumOff val="40000"/>
                  </a:schemeClr>
                </a:solidFill>
                <a:effectLst>
                  <a:outerShdw blurRad="38100" dist="38100" dir="2700000" algn="tl">
                    <a:srgbClr val="000000">
                      <a:alpha val="43137"/>
                    </a:srgbClr>
                  </a:outerShdw>
                </a:effectLst>
                <a:cs typeface="+mn-cs"/>
              </a:rPr>
              <a:t>جدول التعلم </a:t>
            </a:r>
            <a:endParaRPr lang="en-US" sz="5400" dirty="0">
              <a:solidFill>
                <a:schemeClr val="tx2">
                  <a:lumMod val="60000"/>
                  <a:lumOff val="40000"/>
                </a:schemeClr>
              </a:solidFill>
              <a:effectLst>
                <a:outerShdw blurRad="38100" dist="38100" dir="2700000" algn="tl">
                  <a:srgbClr val="000000">
                    <a:alpha val="43137"/>
                  </a:srgbClr>
                </a:outerShdw>
              </a:effectLst>
              <a:cs typeface="+mn-cs"/>
            </a:endParaRPr>
          </a:p>
        </p:txBody>
      </p:sp>
    </p:spTree>
    <p:extLst>
      <p:ext uri="{BB962C8B-B14F-4D97-AF65-F5344CB8AC3E}">
        <p14:creationId xmlns:p14="http://schemas.microsoft.com/office/powerpoint/2010/main" val="3700578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9"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Freeform 2">
            <a:extLst>
              <a:ext uri="{FF2B5EF4-FFF2-40B4-BE49-F238E27FC236}">
                <a16:creationId xmlns:a16="http://schemas.microsoft.com/office/drawing/2014/main" id="{86BF2AC6-DFCF-FB03-2CA7-54F9B6FF9D1D}"/>
              </a:ext>
            </a:extLst>
          </p:cNvPr>
          <p:cNvSpPr/>
          <p:nvPr/>
        </p:nvSpPr>
        <p:spPr>
          <a:xfrm flipH="1">
            <a:off x="-277" y="-417918"/>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grpSp>
        <p:nvGrpSpPr>
          <p:cNvPr id="2" name="Group 1">
            <a:extLst>
              <a:ext uri="{FF2B5EF4-FFF2-40B4-BE49-F238E27FC236}">
                <a16:creationId xmlns:a16="http://schemas.microsoft.com/office/drawing/2014/main" id="{571C0D41-A463-4311-A71A-1B96F161CBEE}"/>
              </a:ext>
            </a:extLst>
          </p:cNvPr>
          <p:cNvGrpSpPr/>
          <p:nvPr/>
        </p:nvGrpSpPr>
        <p:grpSpPr>
          <a:xfrm>
            <a:off x="925902" y="345179"/>
            <a:ext cx="8189728" cy="1539735"/>
            <a:chOff x="2055314" y="0"/>
            <a:chExt cx="8361016" cy="1895061"/>
          </a:xfrm>
        </p:grpSpPr>
        <p:grpSp>
          <p:nvGrpSpPr>
            <p:cNvPr id="16" name="Group 15">
              <a:extLst>
                <a:ext uri="{FF2B5EF4-FFF2-40B4-BE49-F238E27FC236}">
                  <a16:creationId xmlns:a16="http://schemas.microsoft.com/office/drawing/2014/main" id="{3357E4EF-09ED-4E82-8485-552F37597DE8}"/>
                </a:ext>
              </a:extLst>
            </p:cNvPr>
            <p:cNvGrpSpPr/>
            <p:nvPr/>
          </p:nvGrpSpPr>
          <p:grpSpPr>
            <a:xfrm>
              <a:off x="2055314" y="940904"/>
              <a:ext cx="8361016" cy="954157"/>
              <a:chOff x="2055314" y="940904"/>
              <a:chExt cx="8361016" cy="954157"/>
            </a:xfrm>
          </p:grpSpPr>
          <p:sp>
            <p:nvSpPr>
              <p:cNvPr id="5" name="Rectangle 4">
                <a:extLst>
                  <a:ext uri="{FF2B5EF4-FFF2-40B4-BE49-F238E27FC236}">
                    <a16:creationId xmlns:a16="http://schemas.microsoft.com/office/drawing/2014/main" id="{DFD9C447-EAD9-4101-9587-73E21D3ACFDC}"/>
                  </a:ext>
                </a:extLst>
              </p:cNvPr>
              <p:cNvSpPr/>
              <p:nvPr/>
            </p:nvSpPr>
            <p:spPr>
              <a:xfrm>
                <a:off x="2239618" y="940904"/>
                <a:ext cx="7712765" cy="954157"/>
              </a:xfrm>
              <a:prstGeom prst="rect">
                <a:avLst/>
              </a:prstGeom>
              <a:solidFill>
                <a:srgbClr val="F995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6" name="Oval 5">
                <a:extLst>
                  <a:ext uri="{FF2B5EF4-FFF2-40B4-BE49-F238E27FC236}">
                    <a16:creationId xmlns:a16="http://schemas.microsoft.com/office/drawing/2014/main" id="{B77EE25D-F31B-4FFC-BDD2-98506B6F7CFF}"/>
                  </a:ext>
                </a:extLst>
              </p:cNvPr>
              <p:cNvSpPr/>
              <p:nvPr/>
            </p:nvSpPr>
            <p:spPr>
              <a:xfrm>
                <a:off x="3133074" y="1738961"/>
                <a:ext cx="100833" cy="100833"/>
              </a:xfrm>
              <a:prstGeom prst="ellipse">
                <a:avLst/>
              </a:prstGeom>
              <a:solidFill>
                <a:srgbClr val="B0B9C0"/>
              </a:solidFill>
              <a:ln>
                <a:noFill/>
              </a:ln>
              <a:effectLst>
                <a:innerShdw blurRad="254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7" name="Oval 6">
                <a:extLst>
                  <a:ext uri="{FF2B5EF4-FFF2-40B4-BE49-F238E27FC236}">
                    <a16:creationId xmlns:a16="http://schemas.microsoft.com/office/drawing/2014/main" id="{2DE58EA8-F543-43FE-B1AF-72884FCBDA85}"/>
                  </a:ext>
                </a:extLst>
              </p:cNvPr>
              <p:cNvSpPr/>
              <p:nvPr/>
            </p:nvSpPr>
            <p:spPr>
              <a:xfrm>
                <a:off x="3133074"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8" name="Oval 7">
                <a:extLst>
                  <a:ext uri="{FF2B5EF4-FFF2-40B4-BE49-F238E27FC236}">
                    <a16:creationId xmlns:a16="http://schemas.microsoft.com/office/drawing/2014/main" id="{1732EB91-8F0C-49A3-A0B2-E52252F7DF7A}"/>
                  </a:ext>
                </a:extLst>
              </p:cNvPr>
              <p:cNvSpPr/>
              <p:nvPr/>
            </p:nvSpPr>
            <p:spPr>
              <a:xfrm>
                <a:off x="8701537" y="1738961"/>
                <a:ext cx="100833" cy="100833"/>
              </a:xfrm>
              <a:prstGeom prst="ellipse">
                <a:avLst/>
              </a:prstGeom>
              <a:solidFill>
                <a:srgbClr val="B0B9C0"/>
              </a:solidFill>
              <a:ln>
                <a:noFill/>
              </a:ln>
              <a:effectLst>
                <a:innerShdw blurRad="254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9" name="Oval 8">
                <a:extLst>
                  <a:ext uri="{FF2B5EF4-FFF2-40B4-BE49-F238E27FC236}">
                    <a16:creationId xmlns:a16="http://schemas.microsoft.com/office/drawing/2014/main" id="{A17A143C-85AC-4A7B-8A3D-D38936F492E1}"/>
                  </a:ext>
                </a:extLst>
              </p:cNvPr>
              <p:cNvSpPr/>
              <p:nvPr/>
            </p:nvSpPr>
            <p:spPr>
              <a:xfrm>
                <a:off x="8701537"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10" name="TextBox 9">
                <a:extLst>
                  <a:ext uri="{FF2B5EF4-FFF2-40B4-BE49-F238E27FC236}">
                    <a16:creationId xmlns:a16="http://schemas.microsoft.com/office/drawing/2014/main" id="{C3EBA43B-A5C0-4A6B-B83B-05F3FAADC90C}"/>
                  </a:ext>
                </a:extLst>
              </p:cNvPr>
              <p:cNvSpPr txBox="1"/>
              <p:nvPr/>
            </p:nvSpPr>
            <p:spPr>
              <a:xfrm>
                <a:off x="9426063" y="1091648"/>
                <a:ext cx="990267" cy="729195"/>
              </a:xfrm>
              <a:prstGeom prst="rect">
                <a:avLst/>
              </a:prstGeom>
              <a:noFill/>
            </p:spPr>
            <p:txBody>
              <a:bodyPr wrap="square" rtlCol="0">
                <a:spAutoFit/>
              </a:bodyPr>
              <a:lstStyle/>
              <a:p>
                <a:endParaRPr lang="en-US" sz="3250" b="1" dirty="0">
                  <a:solidFill>
                    <a:schemeClr val="bg2">
                      <a:lumMod val="50000"/>
                    </a:schemeClr>
                  </a:solidFill>
                  <a:latin typeface="Century Gothic" panose="020B0502020202020204" pitchFamily="34" charset="0"/>
                </a:endParaRPr>
              </a:p>
            </p:txBody>
          </p:sp>
          <p:sp>
            <p:nvSpPr>
              <p:cNvPr id="11" name="TextBox 10">
                <a:extLst>
                  <a:ext uri="{FF2B5EF4-FFF2-40B4-BE49-F238E27FC236}">
                    <a16:creationId xmlns:a16="http://schemas.microsoft.com/office/drawing/2014/main" id="{2942FFF5-3D9A-4BA5-A139-9AA0F027D666}"/>
                  </a:ext>
                </a:extLst>
              </p:cNvPr>
              <p:cNvSpPr txBox="1"/>
              <p:nvPr/>
            </p:nvSpPr>
            <p:spPr>
              <a:xfrm>
                <a:off x="2055314" y="1091648"/>
                <a:ext cx="7897066" cy="795485"/>
              </a:xfrm>
              <a:prstGeom prst="rect">
                <a:avLst/>
              </a:prstGeom>
              <a:noFill/>
            </p:spPr>
            <p:txBody>
              <a:bodyPr wrap="square" rtlCol="0">
                <a:spAutoFit/>
              </a:bodyPr>
              <a:lstStyle/>
              <a:p>
                <a:pPr algn="ctr"/>
                <a:r>
                  <a:rPr lang="ar-SA" sz="3600" dirty="0"/>
                  <a:t>يحدد </a:t>
                </a:r>
                <a:r>
                  <a:rPr lang="ar-SA" sz="3600" dirty="0" err="1"/>
                  <a:t>إجراءت</a:t>
                </a:r>
                <a:r>
                  <a:rPr lang="ar-SA" sz="3600" dirty="0"/>
                  <a:t> البحث</a:t>
                </a:r>
                <a:endParaRPr lang="en-US" sz="3600" b="1" dirty="0">
                  <a:latin typeface="+mj-lt"/>
                  <a:ea typeface="Verdana" panose="020B0604030504040204" pitchFamily="34" charset="0"/>
                  <a:cs typeface="Sakkal Majalla" panose="02000000000000000000" pitchFamily="2" charset="-78"/>
                </a:endParaRPr>
              </a:p>
            </p:txBody>
          </p:sp>
        </p:grpSp>
        <p:cxnSp>
          <p:nvCxnSpPr>
            <p:cNvPr id="14" name="Straight Connector 13">
              <a:extLst>
                <a:ext uri="{FF2B5EF4-FFF2-40B4-BE49-F238E27FC236}">
                  <a16:creationId xmlns:a16="http://schemas.microsoft.com/office/drawing/2014/main" id="{9FDBA411-0876-4761-9A20-EA99F8405DAA}"/>
                </a:ext>
              </a:extLst>
            </p:cNvPr>
            <p:cNvCxnSpPr>
              <a:stCxn id="7" idx="0"/>
            </p:cNvCxnSpPr>
            <p:nvPr/>
          </p:nvCxnSpPr>
          <p:spPr>
            <a:xfrm flipV="1">
              <a:off x="3183491" y="0"/>
              <a:ext cx="0" cy="100208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23A85E4-2493-491C-9B1E-54BF2192CACE}"/>
                </a:ext>
              </a:extLst>
            </p:cNvPr>
            <p:cNvCxnSpPr/>
            <p:nvPr/>
          </p:nvCxnSpPr>
          <p:spPr>
            <a:xfrm flipH="1" flipV="1">
              <a:off x="8751952" y="11726"/>
              <a:ext cx="1" cy="100208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46BB94C2-DF24-4C57-8F46-0921526570BB}"/>
              </a:ext>
            </a:extLst>
          </p:cNvPr>
          <p:cNvGrpSpPr/>
          <p:nvPr/>
        </p:nvGrpSpPr>
        <p:grpSpPr>
          <a:xfrm>
            <a:off x="-1182946" y="1719719"/>
            <a:ext cx="9854125" cy="1291363"/>
            <a:chOff x="24321" y="1781472"/>
            <a:chExt cx="9928061" cy="1589369"/>
          </a:xfrm>
        </p:grpSpPr>
        <p:grpSp>
          <p:nvGrpSpPr>
            <p:cNvPr id="17" name="Group 16">
              <a:extLst>
                <a:ext uri="{FF2B5EF4-FFF2-40B4-BE49-F238E27FC236}">
                  <a16:creationId xmlns:a16="http://schemas.microsoft.com/office/drawing/2014/main" id="{66043729-BD3B-40D4-92BC-61F6F75AC419}"/>
                </a:ext>
              </a:extLst>
            </p:cNvPr>
            <p:cNvGrpSpPr/>
            <p:nvPr/>
          </p:nvGrpSpPr>
          <p:grpSpPr>
            <a:xfrm>
              <a:off x="24321" y="2416684"/>
              <a:ext cx="9928061" cy="954157"/>
              <a:chOff x="24322" y="940904"/>
              <a:chExt cx="9928061" cy="954157"/>
            </a:xfrm>
          </p:grpSpPr>
          <p:sp>
            <p:nvSpPr>
              <p:cNvPr id="18" name="Rectangle 17">
                <a:extLst>
                  <a:ext uri="{FF2B5EF4-FFF2-40B4-BE49-F238E27FC236}">
                    <a16:creationId xmlns:a16="http://schemas.microsoft.com/office/drawing/2014/main" id="{24639419-2E64-4ACF-89E2-CC20B965FB88}"/>
                  </a:ext>
                </a:extLst>
              </p:cNvPr>
              <p:cNvSpPr/>
              <p:nvPr/>
            </p:nvSpPr>
            <p:spPr>
              <a:xfrm>
                <a:off x="2239618" y="940904"/>
                <a:ext cx="7712765" cy="954157"/>
              </a:xfrm>
              <a:prstGeom prst="rect">
                <a:avLst/>
              </a:prstGeom>
              <a:solidFill>
                <a:srgbClr val="F9B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67"/>
              </a:p>
            </p:txBody>
          </p:sp>
          <p:sp>
            <p:nvSpPr>
              <p:cNvPr id="19" name="Oval 18">
                <a:extLst>
                  <a:ext uri="{FF2B5EF4-FFF2-40B4-BE49-F238E27FC236}">
                    <a16:creationId xmlns:a16="http://schemas.microsoft.com/office/drawing/2014/main" id="{72E9078E-981F-4ABA-9084-89A1490815F4}"/>
                  </a:ext>
                </a:extLst>
              </p:cNvPr>
              <p:cNvSpPr/>
              <p:nvPr/>
            </p:nvSpPr>
            <p:spPr>
              <a:xfrm>
                <a:off x="3133074" y="1738961"/>
                <a:ext cx="100833" cy="100833"/>
              </a:xfrm>
              <a:prstGeom prst="ellipse">
                <a:avLst/>
              </a:prstGeom>
              <a:solidFill>
                <a:srgbClr val="B0B9C0"/>
              </a:solidFill>
              <a:ln>
                <a:noFill/>
              </a:ln>
              <a:effectLst>
                <a:innerShdw blurRad="254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67"/>
              </a:p>
            </p:txBody>
          </p:sp>
          <p:sp>
            <p:nvSpPr>
              <p:cNvPr id="20" name="Oval 19">
                <a:extLst>
                  <a:ext uri="{FF2B5EF4-FFF2-40B4-BE49-F238E27FC236}">
                    <a16:creationId xmlns:a16="http://schemas.microsoft.com/office/drawing/2014/main" id="{202A3199-D443-4B58-B467-C768FBC2BBC2}"/>
                  </a:ext>
                </a:extLst>
              </p:cNvPr>
              <p:cNvSpPr/>
              <p:nvPr/>
            </p:nvSpPr>
            <p:spPr>
              <a:xfrm>
                <a:off x="3133074"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67"/>
              </a:p>
            </p:txBody>
          </p:sp>
          <p:sp>
            <p:nvSpPr>
              <p:cNvPr id="21" name="Oval 20">
                <a:extLst>
                  <a:ext uri="{FF2B5EF4-FFF2-40B4-BE49-F238E27FC236}">
                    <a16:creationId xmlns:a16="http://schemas.microsoft.com/office/drawing/2014/main" id="{C67776AD-9E7C-4CD5-B5A0-A00BBFB19100}"/>
                  </a:ext>
                </a:extLst>
              </p:cNvPr>
              <p:cNvSpPr/>
              <p:nvPr/>
            </p:nvSpPr>
            <p:spPr>
              <a:xfrm>
                <a:off x="8701537" y="1738961"/>
                <a:ext cx="100833" cy="100833"/>
              </a:xfrm>
              <a:prstGeom prst="ellipse">
                <a:avLst/>
              </a:prstGeom>
              <a:solidFill>
                <a:srgbClr val="B0B9C0"/>
              </a:solidFill>
              <a:ln>
                <a:noFill/>
              </a:ln>
              <a:effectLst>
                <a:innerShdw blurRad="254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67"/>
              </a:p>
            </p:txBody>
          </p:sp>
          <p:sp>
            <p:nvSpPr>
              <p:cNvPr id="22" name="Oval 21">
                <a:extLst>
                  <a:ext uri="{FF2B5EF4-FFF2-40B4-BE49-F238E27FC236}">
                    <a16:creationId xmlns:a16="http://schemas.microsoft.com/office/drawing/2014/main" id="{48379C35-BB40-4FBB-9D69-7254EEC3D182}"/>
                  </a:ext>
                </a:extLst>
              </p:cNvPr>
              <p:cNvSpPr/>
              <p:nvPr/>
            </p:nvSpPr>
            <p:spPr>
              <a:xfrm>
                <a:off x="8701537"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467"/>
              </a:p>
            </p:txBody>
          </p:sp>
          <p:sp>
            <p:nvSpPr>
              <p:cNvPr id="24" name="TextBox 23">
                <a:extLst>
                  <a:ext uri="{FF2B5EF4-FFF2-40B4-BE49-F238E27FC236}">
                    <a16:creationId xmlns:a16="http://schemas.microsoft.com/office/drawing/2014/main" id="{BEE156E1-23EC-4272-A8D1-D29DCA719D38}"/>
                  </a:ext>
                </a:extLst>
              </p:cNvPr>
              <p:cNvSpPr txBox="1"/>
              <p:nvPr/>
            </p:nvSpPr>
            <p:spPr>
              <a:xfrm>
                <a:off x="24322" y="1175085"/>
                <a:ext cx="8251176" cy="590930"/>
              </a:xfrm>
              <a:prstGeom prst="rect">
                <a:avLst/>
              </a:prstGeom>
              <a:noFill/>
            </p:spPr>
            <p:txBody>
              <a:bodyPr wrap="square" rtlCol="0">
                <a:spAutoFit/>
              </a:bodyPr>
              <a:lstStyle/>
              <a:p>
                <a:pPr marL="0" indent="0" algn="r" defTabSz="914400" rtl="1" eaLnBrk="1" latinLnBrk="0" hangingPunct="1">
                  <a:lnSpc>
                    <a:spcPct val="90000"/>
                  </a:lnSpc>
                  <a:spcBef>
                    <a:spcPts val="1000"/>
                  </a:spcBef>
                  <a:buFont typeface="Arial" panose="020B0604020202020204" pitchFamily="34" charset="0"/>
                  <a:buNone/>
                </a:pPr>
                <a:r>
                  <a:rPr lang="ar-SA" sz="2800" b="1" dirty="0"/>
                  <a:t>يستخدم المنهج البحث المناسب.</a:t>
                </a:r>
              </a:p>
            </p:txBody>
          </p:sp>
        </p:grpSp>
        <p:cxnSp>
          <p:nvCxnSpPr>
            <p:cNvPr id="44" name="Straight Connector 43">
              <a:extLst>
                <a:ext uri="{FF2B5EF4-FFF2-40B4-BE49-F238E27FC236}">
                  <a16:creationId xmlns:a16="http://schemas.microsoft.com/office/drawing/2014/main" id="{C4E8DCBA-8886-4519-A320-A99532F7BB91}"/>
                </a:ext>
              </a:extLst>
            </p:cNvPr>
            <p:cNvCxnSpPr>
              <a:cxnSpLocks/>
              <a:stCxn id="20" idx="0"/>
            </p:cNvCxnSpPr>
            <p:nvPr/>
          </p:nvCxnSpPr>
          <p:spPr>
            <a:xfrm flipV="1">
              <a:off x="3183490" y="1783494"/>
              <a:ext cx="1" cy="69436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E39AD66-1693-4088-875E-4A75B3FE98F3}"/>
                </a:ext>
              </a:extLst>
            </p:cNvPr>
            <p:cNvCxnSpPr>
              <a:cxnSpLocks/>
            </p:cNvCxnSpPr>
            <p:nvPr/>
          </p:nvCxnSpPr>
          <p:spPr>
            <a:xfrm flipV="1">
              <a:off x="8751950" y="1781472"/>
              <a:ext cx="1" cy="69436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BC229044-6C61-4DB1-AAA0-0CCE96CEFEFF}"/>
              </a:ext>
            </a:extLst>
          </p:cNvPr>
          <p:cNvGrpSpPr/>
          <p:nvPr/>
        </p:nvGrpSpPr>
        <p:grpSpPr>
          <a:xfrm>
            <a:off x="575148" y="2884250"/>
            <a:ext cx="8055492" cy="1280756"/>
            <a:chOff x="1816460" y="3270306"/>
            <a:chExt cx="8135921" cy="1576315"/>
          </a:xfrm>
        </p:grpSpPr>
        <p:grpSp>
          <p:nvGrpSpPr>
            <p:cNvPr id="26" name="Group 25">
              <a:extLst>
                <a:ext uri="{FF2B5EF4-FFF2-40B4-BE49-F238E27FC236}">
                  <a16:creationId xmlns:a16="http://schemas.microsoft.com/office/drawing/2014/main" id="{52E094E6-BACD-4A68-99B3-52F5E006B2AC}"/>
                </a:ext>
              </a:extLst>
            </p:cNvPr>
            <p:cNvGrpSpPr/>
            <p:nvPr/>
          </p:nvGrpSpPr>
          <p:grpSpPr>
            <a:xfrm>
              <a:off x="1816460" y="3892464"/>
              <a:ext cx="8135921" cy="954157"/>
              <a:chOff x="1816462" y="940904"/>
              <a:chExt cx="8135921" cy="954157"/>
            </a:xfrm>
          </p:grpSpPr>
          <p:sp>
            <p:nvSpPr>
              <p:cNvPr id="27" name="Rectangle 26">
                <a:extLst>
                  <a:ext uri="{FF2B5EF4-FFF2-40B4-BE49-F238E27FC236}">
                    <a16:creationId xmlns:a16="http://schemas.microsoft.com/office/drawing/2014/main" id="{2D135B02-47F5-4ADA-BF24-79EC33941ED0}"/>
                  </a:ext>
                </a:extLst>
              </p:cNvPr>
              <p:cNvSpPr/>
              <p:nvPr/>
            </p:nvSpPr>
            <p:spPr>
              <a:xfrm>
                <a:off x="2239618" y="940904"/>
                <a:ext cx="7712765" cy="954157"/>
              </a:xfrm>
              <a:prstGeom prst="rect">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28" name="Oval 27">
                <a:extLst>
                  <a:ext uri="{FF2B5EF4-FFF2-40B4-BE49-F238E27FC236}">
                    <a16:creationId xmlns:a16="http://schemas.microsoft.com/office/drawing/2014/main" id="{C07887B4-55AE-4860-AFC8-427570A614B6}"/>
                  </a:ext>
                </a:extLst>
              </p:cNvPr>
              <p:cNvSpPr/>
              <p:nvPr/>
            </p:nvSpPr>
            <p:spPr>
              <a:xfrm>
                <a:off x="3133074" y="1738961"/>
                <a:ext cx="100833" cy="100833"/>
              </a:xfrm>
              <a:prstGeom prst="ellipse">
                <a:avLst/>
              </a:prstGeom>
              <a:solidFill>
                <a:srgbClr val="B0B9C0"/>
              </a:solidFill>
              <a:ln>
                <a:noFill/>
              </a:ln>
              <a:effectLst>
                <a:innerShdw blurRad="254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29" name="Oval 28">
                <a:extLst>
                  <a:ext uri="{FF2B5EF4-FFF2-40B4-BE49-F238E27FC236}">
                    <a16:creationId xmlns:a16="http://schemas.microsoft.com/office/drawing/2014/main" id="{B48105CC-E360-4B27-942F-511AE98B6D94}"/>
                  </a:ext>
                </a:extLst>
              </p:cNvPr>
              <p:cNvSpPr/>
              <p:nvPr/>
            </p:nvSpPr>
            <p:spPr>
              <a:xfrm>
                <a:off x="3133074"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30" name="Oval 29">
                <a:extLst>
                  <a:ext uri="{FF2B5EF4-FFF2-40B4-BE49-F238E27FC236}">
                    <a16:creationId xmlns:a16="http://schemas.microsoft.com/office/drawing/2014/main" id="{E194C8A0-B07D-407F-8EB6-5BF9C6A17532}"/>
                  </a:ext>
                </a:extLst>
              </p:cNvPr>
              <p:cNvSpPr/>
              <p:nvPr/>
            </p:nvSpPr>
            <p:spPr>
              <a:xfrm>
                <a:off x="8701537" y="1738961"/>
                <a:ext cx="100833" cy="100833"/>
              </a:xfrm>
              <a:prstGeom prst="ellipse">
                <a:avLst/>
              </a:prstGeom>
              <a:solidFill>
                <a:srgbClr val="B0B9C0"/>
              </a:solidFill>
              <a:ln>
                <a:noFill/>
              </a:ln>
              <a:effectLst>
                <a:innerShdw blurRad="254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31" name="Oval 30">
                <a:extLst>
                  <a:ext uri="{FF2B5EF4-FFF2-40B4-BE49-F238E27FC236}">
                    <a16:creationId xmlns:a16="http://schemas.microsoft.com/office/drawing/2014/main" id="{0844C417-2DCC-45B9-BF2A-49A82BF40C1F}"/>
                  </a:ext>
                </a:extLst>
              </p:cNvPr>
              <p:cNvSpPr/>
              <p:nvPr/>
            </p:nvSpPr>
            <p:spPr>
              <a:xfrm>
                <a:off x="8701537"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33" name="TextBox 32">
                <a:extLst>
                  <a:ext uri="{FF2B5EF4-FFF2-40B4-BE49-F238E27FC236}">
                    <a16:creationId xmlns:a16="http://schemas.microsoft.com/office/drawing/2014/main" id="{517E46B8-11AC-4577-BD0B-30B071BF86B0}"/>
                  </a:ext>
                </a:extLst>
              </p:cNvPr>
              <p:cNvSpPr txBox="1"/>
              <p:nvPr/>
            </p:nvSpPr>
            <p:spPr>
              <a:xfrm>
                <a:off x="1816462" y="1125473"/>
                <a:ext cx="7242464" cy="590930"/>
              </a:xfrm>
              <a:prstGeom prst="rect">
                <a:avLst/>
              </a:prstGeom>
              <a:noFill/>
            </p:spPr>
            <p:txBody>
              <a:bodyPr wrap="square" rtlCol="0">
                <a:spAutoFit/>
              </a:bodyPr>
              <a:lstStyle/>
              <a:p>
                <a:pPr marL="0" indent="0" algn="r" defTabSz="914400" rtl="1" eaLnBrk="1" latinLnBrk="0" hangingPunct="1">
                  <a:lnSpc>
                    <a:spcPct val="90000"/>
                  </a:lnSpc>
                  <a:spcBef>
                    <a:spcPts val="1000"/>
                  </a:spcBef>
                  <a:buFont typeface="Arial" panose="020B0604020202020204" pitchFamily="34" charset="0"/>
                  <a:buNone/>
                </a:pPr>
                <a:r>
                  <a:rPr lang="ar-SA" sz="2800" dirty="0"/>
                  <a:t>يختار عينة البحث وفق الخطوات  المحددة</a:t>
                </a:r>
              </a:p>
            </p:txBody>
          </p:sp>
        </p:grpSp>
        <p:cxnSp>
          <p:nvCxnSpPr>
            <p:cNvPr id="47" name="Straight Connector 46">
              <a:extLst>
                <a:ext uri="{FF2B5EF4-FFF2-40B4-BE49-F238E27FC236}">
                  <a16:creationId xmlns:a16="http://schemas.microsoft.com/office/drawing/2014/main" id="{BB528606-BD27-4C3F-9D0A-2D36FD1503C7}"/>
                </a:ext>
              </a:extLst>
            </p:cNvPr>
            <p:cNvCxnSpPr>
              <a:cxnSpLocks/>
            </p:cNvCxnSpPr>
            <p:nvPr/>
          </p:nvCxnSpPr>
          <p:spPr>
            <a:xfrm flipV="1">
              <a:off x="3183489" y="3272328"/>
              <a:ext cx="1" cy="69436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1CC6DAE-EA3F-4A7B-BF87-E3F4B727A48F}"/>
                </a:ext>
              </a:extLst>
            </p:cNvPr>
            <p:cNvCxnSpPr>
              <a:cxnSpLocks/>
            </p:cNvCxnSpPr>
            <p:nvPr/>
          </p:nvCxnSpPr>
          <p:spPr>
            <a:xfrm flipV="1">
              <a:off x="8751949" y="3270306"/>
              <a:ext cx="1" cy="69436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7D3E5E52-C574-4273-A03B-1EF6B0324D39}"/>
              </a:ext>
            </a:extLst>
          </p:cNvPr>
          <p:cNvGrpSpPr/>
          <p:nvPr/>
        </p:nvGrpSpPr>
        <p:grpSpPr>
          <a:xfrm>
            <a:off x="1002431" y="4009734"/>
            <a:ext cx="7636519" cy="1271705"/>
            <a:chOff x="2239615" y="4757227"/>
            <a:chExt cx="7712765" cy="1565174"/>
          </a:xfrm>
        </p:grpSpPr>
        <p:grpSp>
          <p:nvGrpSpPr>
            <p:cNvPr id="35" name="Group 34">
              <a:extLst>
                <a:ext uri="{FF2B5EF4-FFF2-40B4-BE49-F238E27FC236}">
                  <a16:creationId xmlns:a16="http://schemas.microsoft.com/office/drawing/2014/main" id="{0088AEF9-07EA-44CB-ABDA-88872A2D5178}"/>
                </a:ext>
              </a:extLst>
            </p:cNvPr>
            <p:cNvGrpSpPr/>
            <p:nvPr/>
          </p:nvGrpSpPr>
          <p:grpSpPr>
            <a:xfrm>
              <a:off x="2239615" y="5368244"/>
              <a:ext cx="7712765" cy="954157"/>
              <a:chOff x="2239618" y="940904"/>
              <a:chExt cx="7712765" cy="954157"/>
            </a:xfrm>
          </p:grpSpPr>
          <p:sp>
            <p:nvSpPr>
              <p:cNvPr id="36" name="Rectangle 35">
                <a:extLst>
                  <a:ext uri="{FF2B5EF4-FFF2-40B4-BE49-F238E27FC236}">
                    <a16:creationId xmlns:a16="http://schemas.microsoft.com/office/drawing/2014/main" id="{348F5F26-CE17-4F48-9506-D55E015B87C2}"/>
                  </a:ext>
                </a:extLst>
              </p:cNvPr>
              <p:cNvSpPr/>
              <p:nvPr/>
            </p:nvSpPr>
            <p:spPr>
              <a:xfrm>
                <a:off x="2239618" y="940904"/>
                <a:ext cx="7712765" cy="954157"/>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38" name="Oval 37">
                <a:extLst>
                  <a:ext uri="{FF2B5EF4-FFF2-40B4-BE49-F238E27FC236}">
                    <a16:creationId xmlns:a16="http://schemas.microsoft.com/office/drawing/2014/main" id="{E7CC7360-50FE-458A-B922-8E734D28DF6D}"/>
                  </a:ext>
                </a:extLst>
              </p:cNvPr>
              <p:cNvSpPr/>
              <p:nvPr/>
            </p:nvSpPr>
            <p:spPr>
              <a:xfrm>
                <a:off x="3133074"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0" name="Oval 39">
                <a:extLst>
                  <a:ext uri="{FF2B5EF4-FFF2-40B4-BE49-F238E27FC236}">
                    <a16:creationId xmlns:a16="http://schemas.microsoft.com/office/drawing/2014/main" id="{7D756617-239D-417A-9F3E-6E8D7F1EA828}"/>
                  </a:ext>
                </a:extLst>
              </p:cNvPr>
              <p:cNvSpPr/>
              <p:nvPr/>
            </p:nvSpPr>
            <p:spPr>
              <a:xfrm>
                <a:off x="8701537"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2" name="TextBox 41">
                <a:extLst>
                  <a:ext uri="{FF2B5EF4-FFF2-40B4-BE49-F238E27FC236}">
                    <a16:creationId xmlns:a16="http://schemas.microsoft.com/office/drawing/2014/main" id="{54ECBFBC-BDAF-43E7-9AF6-523A6988ED8C}"/>
                  </a:ext>
                </a:extLst>
              </p:cNvPr>
              <p:cNvSpPr txBox="1"/>
              <p:nvPr/>
            </p:nvSpPr>
            <p:spPr>
              <a:xfrm>
                <a:off x="2757154" y="1102916"/>
                <a:ext cx="7091227" cy="727299"/>
              </a:xfrm>
              <a:prstGeom prst="rect">
                <a:avLst/>
              </a:prstGeom>
              <a:noFill/>
            </p:spPr>
            <p:txBody>
              <a:bodyPr wrap="square" rtlCol="0">
                <a:spAutoFit/>
              </a:bodyPr>
              <a:lstStyle/>
              <a:p>
                <a:pPr marL="0" indent="0" algn="r" defTabSz="914400" rtl="1" eaLnBrk="1" latinLnBrk="0" hangingPunct="1">
                  <a:lnSpc>
                    <a:spcPct val="90000"/>
                  </a:lnSpc>
                  <a:spcBef>
                    <a:spcPts val="1000"/>
                  </a:spcBef>
                  <a:buFont typeface="Arial" panose="020B0604020202020204" pitchFamily="34" charset="0"/>
                  <a:buNone/>
                </a:pPr>
                <a:r>
                  <a:rPr lang="ar-SA" sz="3600" dirty="0"/>
                  <a:t>يصمم الأداة المناسبة لبحثة .</a:t>
                </a:r>
              </a:p>
            </p:txBody>
          </p:sp>
        </p:grpSp>
        <p:cxnSp>
          <p:nvCxnSpPr>
            <p:cNvPr id="49" name="Straight Connector 48">
              <a:extLst>
                <a:ext uri="{FF2B5EF4-FFF2-40B4-BE49-F238E27FC236}">
                  <a16:creationId xmlns:a16="http://schemas.microsoft.com/office/drawing/2014/main" id="{A009FDBF-3890-45FD-AFE2-5DD77FA97389}"/>
                </a:ext>
              </a:extLst>
            </p:cNvPr>
            <p:cNvCxnSpPr>
              <a:cxnSpLocks/>
            </p:cNvCxnSpPr>
            <p:nvPr/>
          </p:nvCxnSpPr>
          <p:spPr>
            <a:xfrm flipV="1">
              <a:off x="3183489" y="4759249"/>
              <a:ext cx="1" cy="69436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550053D-5D73-4AE2-B2C4-9406BA8BCEC6}"/>
                </a:ext>
              </a:extLst>
            </p:cNvPr>
            <p:cNvCxnSpPr>
              <a:cxnSpLocks/>
            </p:cNvCxnSpPr>
            <p:nvPr/>
          </p:nvCxnSpPr>
          <p:spPr>
            <a:xfrm flipV="1">
              <a:off x="8751949" y="4757227"/>
              <a:ext cx="1" cy="694368"/>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8" name="Group 9">
            <a:extLst>
              <a:ext uri="{FF2B5EF4-FFF2-40B4-BE49-F238E27FC236}">
                <a16:creationId xmlns:a16="http://schemas.microsoft.com/office/drawing/2014/main" id="{1A35896A-6381-57D6-5735-E1B0EDB6094B}"/>
              </a:ext>
            </a:extLst>
          </p:cNvPr>
          <p:cNvGrpSpPr>
            <a:grpSpLocks noChangeAspect="1"/>
          </p:cNvGrpSpPr>
          <p:nvPr/>
        </p:nvGrpSpPr>
        <p:grpSpPr>
          <a:xfrm>
            <a:off x="1828801" y="-569989"/>
            <a:ext cx="6095618" cy="1634863"/>
            <a:chOff x="0" y="0"/>
            <a:chExt cx="6350013" cy="6349289"/>
          </a:xfrm>
          <a:solidFill>
            <a:schemeClr val="bg1"/>
          </a:solidFill>
        </p:grpSpPr>
        <p:sp>
          <p:nvSpPr>
            <p:cNvPr id="109" name="Freeform 10">
              <a:extLst>
                <a:ext uri="{FF2B5EF4-FFF2-40B4-BE49-F238E27FC236}">
                  <a16:creationId xmlns:a16="http://schemas.microsoft.com/office/drawing/2014/main" id="{FF87E50A-676F-EAB3-956C-5B92459DF468}"/>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grpFill/>
            <a:ln w="12700">
              <a:noFill/>
            </a:ln>
          </p:spPr>
          <p:txBody>
            <a:bodyPr/>
            <a:lstStyle/>
            <a:p>
              <a:endParaRPr lang="ar-SA" sz="978"/>
            </a:p>
          </p:txBody>
        </p:sp>
      </p:grpSp>
      <p:sp>
        <p:nvSpPr>
          <p:cNvPr id="51" name="مستطيل 50">
            <a:extLst>
              <a:ext uri="{FF2B5EF4-FFF2-40B4-BE49-F238E27FC236}">
                <a16:creationId xmlns:a16="http://schemas.microsoft.com/office/drawing/2014/main" id="{6D2C1A05-F883-4724-BC3A-EE06B5D661DD}"/>
              </a:ext>
            </a:extLst>
          </p:cNvPr>
          <p:cNvSpPr/>
          <p:nvPr/>
        </p:nvSpPr>
        <p:spPr>
          <a:xfrm>
            <a:off x="3011999" y="366213"/>
            <a:ext cx="3366424" cy="587231"/>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333" dirty="0">
                <a:solidFill>
                  <a:srgbClr val="C00000"/>
                </a:solidFill>
                <a:effectLst>
                  <a:outerShdw blurRad="38100" dist="38100" dir="2700000" algn="tl">
                    <a:srgbClr val="000000">
                      <a:alpha val="43137"/>
                    </a:srgbClr>
                  </a:outerShdw>
                </a:effectLst>
              </a:rPr>
              <a:t>أهداف الدرس</a:t>
            </a:r>
            <a:r>
              <a:rPr lang="ar-SA" sz="4333" dirty="0">
                <a:effectLst>
                  <a:outerShdw blurRad="38100" dist="38100" dir="2700000" algn="tl">
                    <a:srgbClr val="000000">
                      <a:alpha val="43137"/>
                    </a:srgbClr>
                  </a:outerShdw>
                </a:effectLst>
              </a:rPr>
              <a:t> </a:t>
            </a:r>
            <a:endParaRPr lang="en-US" sz="4333" dirty="0">
              <a:effectLst>
                <a:outerShdw blurRad="38100" dist="38100" dir="2700000" algn="tl">
                  <a:srgbClr val="000000">
                    <a:alpha val="43137"/>
                  </a:srgbClr>
                </a:outerShdw>
              </a:effectLst>
            </a:endParaRPr>
          </a:p>
        </p:txBody>
      </p:sp>
      <p:grpSp>
        <p:nvGrpSpPr>
          <p:cNvPr id="12" name="Group 1">
            <a:extLst>
              <a:ext uri="{FF2B5EF4-FFF2-40B4-BE49-F238E27FC236}">
                <a16:creationId xmlns:a16="http://schemas.microsoft.com/office/drawing/2014/main" id="{BFBC44D0-DA6A-7B44-8D5C-E2201333D57A}"/>
              </a:ext>
            </a:extLst>
          </p:cNvPr>
          <p:cNvGrpSpPr/>
          <p:nvPr/>
        </p:nvGrpSpPr>
        <p:grpSpPr>
          <a:xfrm>
            <a:off x="925902" y="4950054"/>
            <a:ext cx="8189728" cy="1539735"/>
            <a:chOff x="2055314" y="0"/>
            <a:chExt cx="8361016" cy="1895061"/>
          </a:xfrm>
        </p:grpSpPr>
        <p:grpSp>
          <p:nvGrpSpPr>
            <p:cNvPr id="23" name="Group 15">
              <a:extLst>
                <a:ext uri="{FF2B5EF4-FFF2-40B4-BE49-F238E27FC236}">
                  <a16:creationId xmlns:a16="http://schemas.microsoft.com/office/drawing/2014/main" id="{12C30019-106D-A381-3073-9C3405DCC0E3}"/>
                </a:ext>
              </a:extLst>
            </p:cNvPr>
            <p:cNvGrpSpPr/>
            <p:nvPr/>
          </p:nvGrpSpPr>
          <p:grpSpPr>
            <a:xfrm>
              <a:off x="2055314" y="940904"/>
              <a:ext cx="8361016" cy="954157"/>
              <a:chOff x="2055314" y="940904"/>
              <a:chExt cx="8361016" cy="954157"/>
            </a:xfrm>
          </p:grpSpPr>
          <p:sp>
            <p:nvSpPr>
              <p:cNvPr id="34" name="Rectangle 4">
                <a:extLst>
                  <a:ext uri="{FF2B5EF4-FFF2-40B4-BE49-F238E27FC236}">
                    <a16:creationId xmlns:a16="http://schemas.microsoft.com/office/drawing/2014/main" id="{48E4697F-A5F8-FBD5-E4D5-D190205721C2}"/>
                  </a:ext>
                </a:extLst>
              </p:cNvPr>
              <p:cNvSpPr/>
              <p:nvPr/>
            </p:nvSpPr>
            <p:spPr>
              <a:xfrm>
                <a:off x="2239618" y="940904"/>
                <a:ext cx="7712765" cy="954157"/>
              </a:xfrm>
              <a:prstGeom prst="rect">
                <a:avLst/>
              </a:prstGeom>
              <a:solidFill>
                <a:srgbClr val="F995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37" name="Oval 5">
                <a:extLst>
                  <a:ext uri="{FF2B5EF4-FFF2-40B4-BE49-F238E27FC236}">
                    <a16:creationId xmlns:a16="http://schemas.microsoft.com/office/drawing/2014/main" id="{145917FB-D350-988D-82B5-644510423884}"/>
                  </a:ext>
                </a:extLst>
              </p:cNvPr>
              <p:cNvSpPr/>
              <p:nvPr/>
            </p:nvSpPr>
            <p:spPr>
              <a:xfrm>
                <a:off x="3133074" y="1738961"/>
                <a:ext cx="100833" cy="100833"/>
              </a:xfrm>
              <a:prstGeom prst="ellipse">
                <a:avLst/>
              </a:prstGeom>
              <a:solidFill>
                <a:srgbClr val="B0B9C0"/>
              </a:solidFill>
              <a:ln>
                <a:noFill/>
              </a:ln>
              <a:effectLst>
                <a:innerShdw blurRad="254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39" name="Oval 6">
                <a:extLst>
                  <a:ext uri="{FF2B5EF4-FFF2-40B4-BE49-F238E27FC236}">
                    <a16:creationId xmlns:a16="http://schemas.microsoft.com/office/drawing/2014/main" id="{9331321A-DAD9-D100-F20C-B81D5C790597}"/>
                  </a:ext>
                </a:extLst>
              </p:cNvPr>
              <p:cNvSpPr/>
              <p:nvPr/>
            </p:nvSpPr>
            <p:spPr>
              <a:xfrm>
                <a:off x="3133074"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1" name="Oval 7">
                <a:extLst>
                  <a:ext uri="{FF2B5EF4-FFF2-40B4-BE49-F238E27FC236}">
                    <a16:creationId xmlns:a16="http://schemas.microsoft.com/office/drawing/2014/main" id="{AF98B149-5E72-6C4F-8101-C1BD000F86D0}"/>
                  </a:ext>
                </a:extLst>
              </p:cNvPr>
              <p:cNvSpPr/>
              <p:nvPr/>
            </p:nvSpPr>
            <p:spPr>
              <a:xfrm>
                <a:off x="8701537" y="1738961"/>
                <a:ext cx="100833" cy="100833"/>
              </a:xfrm>
              <a:prstGeom prst="ellipse">
                <a:avLst/>
              </a:prstGeom>
              <a:solidFill>
                <a:srgbClr val="B0B9C0"/>
              </a:solidFill>
              <a:ln>
                <a:noFill/>
              </a:ln>
              <a:effectLst>
                <a:innerShdw blurRad="254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3" name="Oval 8">
                <a:extLst>
                  <a:ext uri="{FF2B5EF4-FFF2-40B4-BE49-F238E27FC236}">
                    <a16:creationId xmlns:a16="http://schemas.microsoft.com/office/drawing/2014/main" id="{C7412DD5-96B4-7BF6-558D-13F996AAD379}"/>
                  </a:ext>
                </a:extLst>
              </p:cNvPr>
              <p:cNvSpPr/>
              <p:nvPr/>
            </p:nvSpPr>
            <p:spPr>
              <a:xfrm>
                <a:off x="8701537" y="1002082"/>
                <a:ext cx="100833" cy="100833"/>
              </a:xfrm>
              <a:prstGeom prst="ellipse">
                <a:avLst/>
              </a:prstGeom>
              <a:solidFill>
                <a:srgbClr val="B0B9C0"/>
              </a:solidFill>
              <a:ln>
                <a:noFill/>
              </a:ln>
              <a:effectLst>
                <a:innerShdw blurRad="25400" dist="254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7"/>
              </a:p>
            </p:txBody>
          </p:sp>
          <p:sp>
            <p:nvSpPr>
              <p:cNvPr id="45" name="TextBox 9">
                <a:extLst>
                  <a:ext uri="{FF2B5EF4-FFF2-40B4-BE49-F238E27FC236}">
                    <a16:creationId xmlns:a16="http://schemas.microsoft.com/office/drawing/2014/main" id="{0FC14945-C898-5E48-C591-15F398795BD8}"/>
                  </a:ext>
                </a:extLst>
              </p:cNvPr>
              <p:cNvSpPr txBox="1"/>
              <p:nvPr/>
            </p:nvSpPr>
            <p:spPr>
              <a:xfrm>
                <a:off x="9426063" y="1091648"/>
                <a:ext cx="990267" cy="729195"/>
              </a:xfrm>
              <a:prstGeom prst="rect">
                <a:avLst/>
              </a:prstGeom>
              <a:noFill/>
            </p:spPr>
            <p:txBody>
              <a:bodyPr wrap="square" rtlCol="0">
                <a:spAutoFit/>
              </a:bodyPr>
              <a:lstStyle/>
              <a:p>
                <a:endParaRPr lang="en-US" sz="3250" b="1" dirty="0">
                  <a:solidFill>
                    <a:schemeClr val="bg2">
                      <a:lumMod val="50000"/>
                    </a:schemeClr>
                  </a:solidFill>
                  <a:latin typeface="Century Gothic" panose="020B0502020202020204" pitchFamily="34" charset="0"/>
                </a:endParaRPr>
              </a:p>
            </p:txBody>
          </p:sp>
          <p:sp>
            <p:nvSpPr>
              <p:cNvPr id="52" name="TextBox 10">
                <a:extLst>
                  <a:ext uri="{FF2B5EF4-FFF2-40B4-BE49-F238E27FC236}">
                    <a16:creationId xmlns:a16="http://schemas.microsoft.com/office/drawing/2014/main" id="{69B3910D-B3FB-B94E-CF87-EB0856010D59}"/>
                  </a:ext>
                </a:extLst>
              </p:cNvPr>
              <p:cNvSpPr txBox="1"/>
              <p:nvPr/>
            </p:nvSpPr>
            <p:spPr>
              <a:xfrm>
                <a:off x="2055314" y="1091648"/>
                <a:ext cx="7897066" cy="659116"/>
              </a:xfrm>
              <a:prstGeom prst="rect">
                <a:avLst/>
              </a:prstGeom>
              <a:noFill/>
            </p:spPr>
            <p:txBody>
              <a:bodyPr wrap="square" rtlCol="0">
                <a:spAutoFit/>
              </a:bodyPr>
              <a:lstStyle/>
              <a:p>
                <a:pPr marL="0" indent="0" algn="r" defTabSz="914400" rtl="1" eaLnBrk="1" latinLnBrk="0" hangingPunct="1">
                  <a:lnSpc>
                    <a:spcPct val="90000"/>
                  </a:lnSpc>
                  <a:spcBef>
                    <a:spcPts val="1000"/>
                  </a:spcBef>
                  <a:buFont typeface="Arial" panose="020B0604020202020204" pitchFamily="34" charset="0"/>
                  <a:buNone/>
                </a:pPr>
                <a:r>
                  <a:rPr lang="ar-SA" sz="3200" dirty="0"/>
                  <a:t>يتعرف على بعض الأساليب الإحصائية في البحوث.</a:t>
                </a:r>
              </a:p>
            </p:txBody>
          </p:sp>
        </p:grpSp>
        <p:cxnSp>
          <p:nvCxnSpPr>
            <p:cNvPr id="25" name="Straight Connector 13">
              <a:extLst>
                <a:ext uri="{FF2B5EF4-FFF2-40B4-BE49-F238E27FC236}">
                  <a16:creationId xmlns:a16="http://schemas.microsoft.com/office/drawing/2014/main" id="{2D2A005E-C234-3A1D-7532-8B40F940C58A}"/>
                </a:ext>
              </a:extLst>
            </p:cNvPr>
            <p:cNvCxnSpPr>
              <a:stCxn id="39" idx="0"/>
            </p:cNvCxnSpPr>
            <p:nvPr/>
          </p:nvCxnSpPr>
          <p:spPr>
            <a:xfrm flipV="1">
              <a:off x="3183491" y="0"/>
              <a:ext cx="0" cy="100208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14">
              <a:extLst>
                <a:ext uri="{FF2B5EF4-FFF2-40B4-BE49-F238E27FC236}">
                  <a16:creationId xmlns:a16="http://schemas.microsoft.com/office/drawing/2014/main" id="{7927BD0D-789B-B7E8-76DD-9CDB79953108}"/>
                </a:ext>
              </a:extLst>
            </p:cNvPr>
            <p:cNvCxnSpPr/>
            <p:nvPr/>
          </p:nvCxnSpPr>
          <p:spPr>
            <a:xfrm flipH="1" flipV="1">
              <a:off x="8751952" y="11726"/>
              <a:ext cx="1" cy="1002082"/>
            </a:xfrm>
            <a:prstGeom prst="line">
              <a:avLst/>
            </a:prstGeom>
            <a:ln w="571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65032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ppt_h/2"/>
                                          </p:val>
                                        </p:tav>
                                        <p:tav tm="100000">
                                          <p:val>
                                            <p:strVal val="#ppt_y"/>
                                          </p:val>
                                        </p:tav>
                                      </p:tavLst>
                                    </p:anim>
                                    <p:anim calcmode="lin" valueType="num">
                                      <p:cBhvr>
                                        <p:cTn id="16" dur="500" fill="hold"/>
                                        <p:tgtEl>
                                          <p:spTgt spid="3"/>
                                        </p:tgtEl>
                                        <p:attrNameLst>
                                          <p:attrName>ppt_w</p:attrName>
                                        </p:attrNameLst>
                                      </p:cBhvr>
                                      <p:tavLst>
                                        <p:tav tm="0">
                                          <p:val>
                                            <p:strVal val="#ppt_w"/>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ppt_h/2"/>
                                          </p:val>
                                        </p:tav>
                                        <p:tav tm="100000">
                                          <p:val>
                                            <p:strVal val="#ppt_y"/>
                                          </p:val>
                                        </p:tav>
                                      </p:tavLst>
                                    </p:anim>
                                    <p:anim calcmode="lin" valueType="num">
                                      <p:cBhvr>
                                        <p:cTn id="23" dur="500" fill="hold"/>
                                        <p:tgtEl>
                                          <p:spTgt spid="4"/>
                                        </p:tgtEl>
                                        <p:attrNameLst>
                                          <p:attrName>ppt_w</p:attrName>
                                        </p:attrNameLst>
                                      </p:cBhvr>
                                      <p:tavLst>
                                        <p:tav tm="0">
                                          <p:val>
                                            <p:strVal val="#ppt_w"/>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1"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ppt_h/2"/>
                                          </p:val>
                                        </p:tav>
                                        <p:tav tm="100000">
                                          <p:val>
                                            <p:strVal val="#ppt_y"/>
                                          </p:val>
                                        </p:tav>
                                      </p:tavLst>
                                    </p:anim>
                                    <p:anim calcmode="lin" valueType="num">
                                      <p:cBhvr>
                                        <p:cTn id="30" dur="500" fill="hold"/>
                                        <p:tgtEl>
                                          <p:spTgt spid="13"/>
                                        </p:tgtEl>
                                        <p:attrNameLst>
                                          <p:attrName>ppt_w</p:attrName>
                                        </p:attrNameLst>
                                      </p:cBhvr>
                                      <p:tavLst>
                                        <p:tav tm="0">
                                          <p:val>
                                            <p:strVal val="#ppt_w"/>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17" presetClass="entr" presetSubtype="1"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ppt_x</p:attrName>
                                        </p:attrNameLst>
                                      </p:cBhvr>
                                      <p:tavLst>
                                        <p:tav tm="0">
                                          <p:val>
                                            <p:strVal val="#ppt_x"/>
                                          </p:val>
                                        </p:tav>
                                        <p:tav tm="100000">
                                          <p:val>
                                            <p:strVal val="#ppt_x"/>
                                          </p:val>
                                        </p:tav>
                                      </p:tavLst>
                                    </p:anim>
                                    <p:anim calcmode="lin" valueType="num">
                                      <p:cBhvr>
                                        <p:cTn id="37" dur="500" fill="hold"/>
                                        <p:tgtEl>
                                          <p:spTgt spid="12"/>
                                        </p:tgtEl>
                                        <p:attrNameLst>
                                          <p:attrName>ppt_y</p:attrName>
                                        </p:attrNameLst>
                                      </p:cBhvr>
                                      <p:tavLst>
                                        <p:tav tm="0">
                                          <p:val>
                                            <p:strVal val="#ppt_y-#ppt_h/2"/>
                                          </p:val>
                                        </p:tav>
                                        <p:tav tm="100000">
                                          <p:val>
                                            <p:strVal val="#ppt_y"/>
                                          </p:val>
                                        </p:tav>
                                      </p:tavLst>
                                    </p:anim>
                                    <p:anim calcmode="lin" valueType="num">
                                      <p:cBhvr>
                                        <p:cTn id="38" dur="500" fill="hold"/>
                                        <p:tgtEl>
                                          <p:spTgt spid="12"/>
                                        </p:tgtEl>
                                        <p:attrNameLst>
                                          <p:attrName>ppt_w</p:attrName>
                                        </p:attrNameLst>
                                      </p:cBhvr>
                                      <p:tavLst>
                                        <p:tav tm="0">
                                          <p:val>
                                            <p:strVal val="#ppt_w"/>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2" name="Freeform 2">
            <a:extLst>
              <a:ext uri="{FF2B5EF4-FFF2-40B4-BE49-F238E27FC236}">
                <a16:creationId xmlns:a16="http://schemas.microsoft.com/office/drawing/2014/main" id="{B5F59F6F-11ED-6BF0-7214-D1A0C3BC8BA1}"/>
              </a:ext>
            </a:extLst>
          </p:cNvPr>
          <p:cNvSpPr/>
          <p:nvPr/>
        </p:nvSpPr>
        <p:spPr>
          <a:xfrm flipH="1">
            <a:off x="0" y="0"/>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3">
              <a:alphaModFix amt="34000"/>
            </a:blip>
            <a:srcRect/>
            <a:stretch>
              <a:fillRect l="-22886" r="-30305"/>
            </a:stretch>
          </a:blipFill>
        </p:spPr>
        <p:txBody>
          <a:bodyPr/>
          <a:lstStyle/>
          <a:p>
            <a:endParaRPr lang="ar-SA" sz="978"/>
          </a:p>
        </p:txBody>
      </p:sp>
      <p:sp>
        <p:nvSpPr>
          <p:cNvPr id="117" name="Google Shape;117;p1"/>
          <p:cNvSpPr/>
          <p:nvPr/>
        </p:nvSpPr>
        <p:spPr>
          <a:xfrm>
            <a:off x="-121298" y="6416456"/>
            <a:ext cx="10027298" cy="441544"/>
          </a:xfrm>
          <a:prstGeom prst="rect">
            <a:avLst/>
          </a:prstGeom>
          <a:blipFill rotWithShape="1">
            <a:blip r:embed="rId4">
              <a:alphaModFix/>
            </a:blip>
            <a:tile tx="0" ty="0" sx="100000" sy="100000" flip="none" algn="tl"/>
          </a:blip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18" name="Google Shape;118;p1"/>
          <p:cNvSpPr/>
          <p:nvPr/>
        </p:nvSpPr>
        <p:spPr>
          <a:xfrm>
            <a:off x="826660" y="6197890"/>
            <a:ext cx="7653898" cy="675410"/>
          </a:xfrm>
          <a:custGeom>
            <a:avLst/>
            <a:gdLst/>
            <a:ahLst/>
            <a:cxnLst/>
            <a:rect l="l" t="t" r="r" b="b"/>
            <a:pathLst>
              <a:path w="9656618" h="831273" extrusionOk="0">
                <a:moveTo>
                  <a:pt x="1454727" y="0"/>
                </a:moveTo>
                <a:lnTo>
                  <a:pt x="0" y="831273"/>
                </a:lnTo>
                <a:lnTo>
                  <a:pt x="8395854" y="831273"/>
                </a:lnTo>
                <a:lnTo>
                  <a:pt x="9656618" y="27709"/>
                </a:lnTo>
                <a:lnTo>
                  <a:pt x="1454727" y="0"/>
                </a:lnTo>
                <a:close/>
              </a:path>
            </a:pathLst>
          </a:custGeom>
          <a:solidFill>
            <a:schemeClr val="dk1">
              <a:alpha val="15686"/>
            </a:schemeClr>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nvGrpSpPr>
          <p:cNvPr id="119" name="Google Shape;119;p1"/>
          <p:cNvGrpSpPr/>
          <p:nvPr/>
        </p:nvGrpSpPr>
        <p:grpSpPr>
          <a:xfrm>
            <a:off x="1619594" y="5392214"/>
            <a:ext cx="6651172" cy="1037647"/>
            <a:chOff x="2715490" y="3727638"/>
            <a:chExt cx="6761020" cy="674981"/>
          </a:xfrm>
        </p:grpSpPr>
        <p:sp>
          <p:nvSpPr>
            <p:cNvPr id="120" name="Google Shape;120;p1"/>
            <p:cNvSpPr/>
            <p:nvPr/>
          </p:nvSpPr>
          <p:spPr>
            <a:xfrm flipH="1">
              <a:off x="6096000" y="3727638"/>
              <a:ext cx="3380510" cy="657325"/>
            </a:xfrm>
            <a:custGeom>
              <a:avLst/>
              <a:gdLst/>
              <a:ahLst/>
              <a:cxnLst/>
              <a:rect l="l" t="t" r="r" b="b"/>
              <a:pathLst>
                <a:path w="3380510" h="657325" extrusionOk="0">
                  <a:moveTo>
                    <a:pt x="8539" y="471848"/>
                  </a:moveTo>
                  <a:cubicBezTo>
                    <a:pt x="1001015" y="378542"/>
                    <a:pt x="2512669" y="-390263"/>
                    <a:pt x="3368069" y="256604"/>
                  </a:cubicBezTo>
                  <a:lnTo>
                    <a:pt x="3380510" y="657325"/>
                  </a:lnTo>
                  <a:lnTo>
                    <a:pt x="0" y="657325"/>
                  </a:lnTo>
                  <a:lnTo>
                    <a:pt x="8539" y="471848"/>
                  </a:lnTo>
                  <a:close/>
                </a:path>
              </a:pathLst>
            </a:custGeom>
            <a:gradFill>
              <a:gsLst>
                <a:gs pos="0">
                  <a:srgbClr val="D1C8C1"/>
                </a:gs>
                <a:gs pos="84000">
                  <a:srgbClr val="B7A89A"/>
                </a:gs>
                <a:gs pos="100000">
                  <a:srgbClr val="947E6A"/>
                </a:gs>
              </a:gsLst>
              <a:lin ang="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1" name="Google Shape;121;p1"/>
            <p:cNvSpPr/>
            <p:nvPr/>
          </p:nvSpPr>
          <p:spPr>
            <a:xfrm>
              <a:off x="2715490" y="3728484"/>
              <a:ext cx="3399171" cy="663406"/>
            </a:xfrm>
            <a:custGeom>
              <a:avLst/>
              <a:gdLst/>
              <a:ahLst/>
              <a:cxnLst/>
              <a:rect l="l" t="t" r="r" b="b"/>
              <a:pathLst>
                <a:path w="3399171" h="663406" extrusionOk="0">
                  <a:moveTo>
                    <a:pt x="81111" y="448900"/>
                  </a:moveTo>
                  <a:cubicBezTo>
                    <a:pt x="1073587" y="355594"/>
                    <a:pt x="2543771" y="-384183"/>
                    <a:pt x="3399171" y="262684"/>
                  </a:cubicBezTo>
                  <a:lnTo>
                    <a:pt x="3380510" y="663406"/>
                  </a:lnTo>
                  <a:lnTo>
                    <a:pt x="0" y="663406"/>
                  </a:lnTo>
                  <a:lnTo>
                    <a:pt x="81111" y="448900"/>
                  </a:lnTo>
                  <a:close/>
                </a:path>
              </a:pathLst>
            </a:custGeom>
            <a:gradFill>
              <a:gsLst>
                <a:gs pos="0">
                  <a:srgbClr val="D1C8C1"/>
                </a:gs>
                <a:gs pos="85800">
                  <a:srgbClr val="B9AA9D"/>
                </a:gs>
                <a:gs pos="100000">
                  <a:srgbClr val="9A8572"/>
                </a:gs>
              </a:gsLst>
              <a:lin ang="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2" name="Google Shape;122;p1"/>
            <p:cNvSpPr/>
            <p:nvPr/>
          </p:nvSpPr>
          <p:spPr>
            <a:xfrm>
              <a:off x="2715491" y="4333346"/>
              <a:ext cx="3380509" cy="69273"/>
            </a:xfrm>
            <a:prstGeom prst="rect">
              <a:avLst/>
            </a:prstGeom>
            <a:solidFill>
              <a:srgbClr val="663300"/>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3" name="Google Shape;123;p1"/>
            <p:cNvSpPr/>
            <p:nvPr/>
          </p:nvSpPr>
          <p:spPr>
            <a:xfrm>
              <a:off x="6096000" y="4333346"/>
              <a:ext cx="3380509" cy="69273"/>
            </a:xfrm>
            <a:prstGeom prst="rect">
              <a:avLst/>
            </a:prstGeom>
            <a:solidFill>
              <a:srgbClr val="663300"/>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nvGrpSpPr>
            <p:cNvPr id="124" name="Google Shape;124;p1"/>
            <p:cNvGrpSpPr/>
            <p:nvPr/>
          </p:nvGrpSpPr>
          <p:grpSpPr>
            <a:xfrm>
              <a:off x="2946881" y="4010625"/>
              <a:ext cx="3150181" cy="326795"/>
              <a:chOff x="2946881" y="4010625"/>
              <a:chExt cx="3150181" cy="326795"/>
            </a:xfrm>
          </p:grpSpPr>
          <p:sp>
            <p:nvSpPr>
              <p:cNvPr id="125" name="Google Shape;125;p1"/>
              <p:cNvSpPr/>
              <p:nvPr/>
            </p:nvSpPr>
            <p:spPr>
              <a:xfrm flipH="1">
                <a:off x="2946881" y="4010625"/>
                <a:ext cx="3150181" cy="326795"/>
              </a:xfrm>
              <a:custGeom>
                <a:avLst/>
                <a:gdLst/>
                <a:ahLst/>
                <a:cxnLst/>
                <a:rect l="l" t="t" r="r" b="b"/>
                <a:pathLst>
                  <a:path w="3150181" h="326795" extrusionOk="0">
                    <a:moveTo>
                      <a:pt x="0" y="326795"/>
                    </a:moveTo>
                    <a:lnTo>
                      <a:pt x="4334" y="259296"/>
                    </a:lnTo>
                    <a:cubicBezTo>
                      <a:pt x="675922" y="-350918"/>
                      <a:pt x="2101565" y="304295"/>
                      <a:pt x="3150181" y="326795"/>
                    </a:cubicBezTo>
                    <a:lnTo>
                      <a:pt x="0" y="326795"/>
                    </a:lnTo>
                    <a:close/>
                  </a:path>
                </a:pathLst>
              </a:custGeom>
              <a:solidFill>
                <a:srgbClr val="7B6D5B"/>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6" name="Google Shape;126;p1"/>
              <p:cNvSpPr/>
              <p:nvPr/>
            </p:nvSpPr>
            <p:spPr>
              <a:xfrm>
                <a:off x="4077964" y="4076959"/>
                <a:ext cx="1941475" cy="187352"/>
              </a:xfrm>
              <a:custGeom>
                <a:avLst/>
                <a:gdLst/>
                <a:ahLst/>
                <a:cxnLst/>
                <a:rect l="l" t="t" r="r" b="b"/>
                <a:pathLst>
                  <a:path w="1941475" h="187352" extrusionOk="0">
                    <a:moveTo>
                      <a:pt x="1941475" y="187352"/>
                    </a:moveTo>
                    <a:cubicBezTo>
                      <a:pt x="1810743" y="99234"/>
                      <a:pt x="1680011" y="11117"/>
                      <a:pt x="1356432" y="1005"/>
                    </a:cubicBezTo>
                    <a:cubicBezTo>
                      <a:pt x="1032853" y="-9107"/>
                      <a:pt x="516426" y="58787"/>
                      <a:pt x="0" y="126681"/>
                    </a:cubicBezTo>
                  </a:path>
                </a:pathLst>
              </a:custGeom>
              <a:noFill/>
              <a:ln w="12700" cap="flat" cmpd="sng">
                <a:solidFill>
                  <a:srgbClr val="663300"/>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7" name="Google Shape;127;p1"/>
              <p:cNvSpPr/>
              <p:nvPr/>
            </p:nvSpPr>
            <p:spPr>
              <a:xfrm>
                <a:off x="3838287" y="4135575"/>
                <a:ext cx="2162491" cy="187042"/>
              </a:xfrm>
              <a:custGeom>
                <a:avLst/>
                <a:gdLst/>
                <a:ahLst/>
                <a:cxnLst/>
                <a:rect l="l" t="t" r="r" b="b"/>
                <a:pathLst>
                  <a:path w="2162491" h="187042" extrusionOk="0">
                    <a:moveTo>
                      <a:pt x="2162491" y="187042"/>
                    </a:moveTo>
                    <a:cubicBezTo>
                      <a:pt x="2031759" y="98924"/>
                      <a:pt x="1901027" y="10807"/>
                      <a:pt x="1577448" y="695"/>
                    </a:cubicBezTo>
                    <a:cubicBezTo>
                      <a:pt x="1253869" y="-9417"/>
                      <a:pt x="516426" y="93146"/>
                      <a:pt x="0" y="161040"/>
                    </a:cubicBezTo>
                  </a:path>
                </a:pathLst>
              </a:custGeom>
              <a:noFill/>
              <a:ln w="12700" cap="flat" cmpd="sng">
                <a:solidFill>
                  <a:srgbClr val="663300"/>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grpSp>
          <p:nvGrpSpPr>
            <p:cNvPr id="128" name="Google Shape;128;p1"/>
            <p:cNvGrpSpPr/>
            <p:nvPr/>
          </p:nvGrpSpPr>
          <p:grpSpPr>
            <a:xfrm flipH="1">
              <a:off x="6165655" y="4010625"/>
              <a:ext cx="3150181" cy="326795"/>
              <a:chOff x="2946881" y="4010625"/>
              <a:chExt cx="3150181" cy="326795"/>
            </a:xfrm>
          </p:grpSpPr>
          <p:sp>
            <p:nvSpPr>
              <p:cNvPr id="129" name="Google Shape;129;p1"/>
              <p:cNvSpPr/>
              <p:nvPr/>
            </p:nvSpPr>
            <p:spPr>
              <a:xfrm flipH="1">
                <a:off x="2946881" y="4010625"/>
                <a:ext cx="3150181" cy="326795"/>
              </a:xfrm>
              <a:custGeom>
                <a:avLst/>
                <a:gdLst/>
                <a:ahLst/>
                <a:cxnLst/>
                <a:rect l="l" t="t" r="r" b="b"/>
                <a:pathLst>
                  <a:path w="3150181" h="326795" extrusionOk="0">
                    <a:moveTo>
                      <a:pt x="0" y="326795"/>
                    </a:moveTo>
                    <a:lnTo>
                      <a:pt x="4334" y="259296"/>
                    </a:lnTo>
                    <a:cubicBezTo>
                      <a:pt x="675922" y="-350918"/>
                      <a:pt x="2101565" y="304295"/>
                      <a:pt x="3150181" y="326795"/>
                    </a:cubicBezTo>
                    <a:lnTo>
                      <a:pt x="0" y="326795"/>
                    </a:lnTo>
                    <a:close/>
                  </a:path>
                </a:pathLst>
              </a:custGeom>
              <a:solidFill>
                <a:srgbClr val="7B6D5B"/>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0" name="Google Shape;130;p1"/>
              <p:cNvSpPr/>
              <p:nvPr/>
            </p:nvSpPr>
            <p:spPr>
              <a:xfrm>
                <a:off x="4077964" y="4076959"/>
                <a:ext cx="1941475" cy="187352"/>
              </a:xfrm>
              <a:custGeom>
                <a:avLst/>
                <a:gdLst/>
                <a:ahLst/>
                <a:cxnLst/>
                <a:rect l="l" t="t" r="r" b="b"/>
                <a:pathLst>
                  <a:path w="1941475" h="187352" extrusionOk="0">
                    <a:moveTo>
                      <a:pt x="1941475" y="187352"/>
                    </a:moveTo>
                    <a:cubicBezTo>
                      <a:pt x="1810743" y="99234"/>
                      <a:pt x="1680011" y="11117"/>
                      <a:pt x="1356432" y="1005"/>
                    </a:cubicBezTo>
                    <a:cubicBezTo>
                      <a:pt x="1032853" y="-9107"/>
                      <a:pt x="516426" y="58787"/>
                      <a:pt x="0" y="126681"/>
                    </a:cubicBezTo>
                  </a:path>
                </a:pathLst>
              </a:custGeom>
              <a:noFill/>
              <a:ln w="12700" cap="flat" cmpd="sng">
                <a:solidFill>
                  <a:srgbClr val="663300"/>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1" name="Google Shape;131;p1"/>
              <p:cNvSpPr/>
              <p:nvPr/>
            </p:nvSpPr>
            <p:spPr>
              <a:xfrm>
                <a:off x="3838287" y="4135575"/>
                <a:ext cx="2162491" cy="187042"/>
              </a:xfrm>
              <a:custGeom>
                <a:avLst/>
                <a:gdLst/>
                <a:ahLst/>
                <a:cxnLst/>
                <a:rect l="l" t="t" r="r" b="b"/>
                <a:pathLst>
                  <a:path w="2162491" h="187042" extrusionOk="0">
                    <a:moveTo>
                      <a:pt x="2162491" y="187042"/>
                    </a:moveTo>
                    <a:cubicBezTo>
                      <a:pt x="2031759" y="98924"/>
                      <a:pt x="1901027" y="10807"/>
                      <a:pt x="1577448" y="695"/>
                    </a:cubicBezTo>
                    <a:cubicBezTo>
                      <a:pt x="1253869" y="-9417"/>
                      <a:pt x="516426" y="93146"/>
                      <a:pt x="0" y="161040"/>
                    </a:cubicBezTo>
                  </a:path>
                </a:pathLst>
              </a:custGeom>
              <a:noFill/>
              <a:ln w="12700" cap="flat" cmpd="sng">
                <a:solidFill>
                  <a:srgbClr val="663300"/>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sp>
          <p:nvSpPr>
            <p:cNvPr id="132" name="Google Shape;132;p1"/>
            <p:cNvSpPr/>
            <p:nvPr/>
          </p:nvSpPr>
          <p:spPr>
            <a:xfrm>
              <a:off x="5799614" y="4166629"/>
              <a:ext cx="687995" cy="209681"/>
            </a:xfrm>
            <a:custGeom>
              <a:avLst/>
              <a:gdLst/>
              <a:ahLst/>
              <a:cxnLst/>
              <a:rect l="l" t="t" r="r" b="b"/>
              <a:pathLst>
                <a:path w="687995" h="209681" extrusionOk="0">
                  <a:moveTo>
                    <a:pt x="0" y="160851"/>
                  </a:moveTo>
                  <a:cubicBezTo>
                    <a:pt x="0" y="126380"/>
                    <a:pt x="222439" y="0"/>
                    <a:pt x="337105" y="0"/>
                  </a:cubicBezTo>
                  <a:cubicBezTo>
                    <a:pt x="451771" y="0"/>
                    <a:pt x="687995" y="94854"/>
                    <a:pt x="687995" y="160850"/>
                  </a:cubicBezTo>
                  <a:cubicBezTo>
                    <a:pt x="687995" y="226846"/>
                    <a:pt x="451771" y="206827"/>
                    <a:pt x="337105" y="206827"/>
                  </a:cubicBezTo>
                  <a:cubicBezTo>
                    <a:pt x="222439" y="206827"/>
                    <a:pt x="0" y="195322"/>
                    <a:pt x="0" y="160851"/>
                  </a:cubicBezTo>
                  <a:close/>
                </a:path>
              </a:pathLst>
            </a:custGeom>
            <a:solidFill>
              <a:srgbClr val="663300"/>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sp>
        <p:nvSpPr>
          <p:cNvPr id="133" name="Google Shape;133;p1"/>
          <p:cNvSpPr/>
          <p:nvPr/>
        </p:nvSpPr>
        <p:spPr>
          <a:xfrm>
            <a:off x="5031427" y="5249237"/>
            <a:ext cx="3054350" cy="746740"/>
          </a:xfrm>
          <a:custGeom>
            <a:avLst/>
            <a:gdLst/>
            <a:ahLst/>
            <a:cxnLst/>
            <a:rect l="l" t="t" r="r" b="b"/>
            <a:pathLst>
              <a:path w="3759200" h="919064" extrusionOk="0">
                <a:moveTo>
                  <a:pt x="0" y="628779"/>
                </a:moveTo>
                <a:cubicBezTo>
                  <a:pt x="245533" y="292531"/>
                  <a:pt x="491067" y="-43717"/>
                  <a:pt x="1117600" y="4664"/>
                </a:cubicBezTo>
                <a:cubicBezTo>
                  <a:pt x="1744133" y="53045"/>
                  <a:pt x="2751666" y="486054"/>
                  <a:pt x="3759200" y="919064"/>
                </a:cubicBezTo>
              </a:path>
            </a:pathLst>
          </a:custGeom>
          <a:noFill/>
          <a:ln w="12700" cap="flat" cmpd="sng">
            <a:solidFill>
              <a:srgbClr val="C99631"/>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4" name="Google Shape;134;p1"/>
          <p:cNvSpPr/>
          <p:nvPr/>
        </p:nvSpPr>
        <p:spPr>
          <a:xfrm flipH="1">
            <a:off x="1873511" y="5321017"/>
            <a:ext cx="3054350" cy="746740"/>
          </a:xfrm>
          <a:custGeom>
            <a:avLst/>
            <a:gdLst/>
            <a:ahLst/>
            <a:cxnLst/>
            <a:rect l="l" t="t" r="r" b="b"/>
            <a:pathLst>
              <a:path w="3759200" h="919064" extrusionOk="0">
                <a:moveTo>
                  <a:pt x="0" y="628779"/>
                </a:moveTo>
                <a:cubicBezTo>
                  <a:pt x="245533" y="292531"/>
                  <a:pt x="491067" y="-43717"/>
                  <a:pt x="1117600" y="4664"/>
                </a:cubicBezTo>
                <a:cubicBezTo>
                  <a:pt x="1744133" y="53045"/>
                  <a:pt x="2751666" y="486054"/>
                  <a:pt x="3759200" y="919064"/>
                </a:cubicBezTo>
              </a:path>
            </a:pathLst>
          </a:custGeom>
          <a:noFill/>
          <a:ln w="12700" cap="flat" cmpd="sng">
            <a:solidFill>
              <a:srgbClr val="C99631"/>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5" name="Google Shape;135;p1"/>
          <p:cNvSpPr/>
          <p:nvPr/>
        </p:nvSpPr>
        <p:spPr>
          <a:xfrm rot="10800000" flipH="1">
            <a:off x="1394697" y="4505611"/>
            <a:ext cx="5954408" cy="1555494"/>
          </a:xfrm>
          <a:prstGeom prst="trapezoid">
            <a:avLst>
              <a:gd name="adj" fmla="val 102950"/>
            </a:avLst>
          </a:prstGeom>
          <a:gradFill>
            <a:gsLst>
              <a:gs pos="0">
                <a:srgbClr val="FFFFFF">
                  <a:alpha val="0"/>
                </a:srgbClr>
              </a:gs>
              <a:gs pos="8000">
                <a:srgbClr val="FFFFFF">
                  <a:alpha val="0"/>
                </a:srgbClr>
              </a:gs>
              <a:gs pos="34000">
                <a:srgbClr val="FBFBFB">
                  <a:alpha val="93725"/>
                </a:srgbClr>
              </a:gs>
              <a:gs pos="99000">
                <a:schemeClr val="lt1"/>
              </a:gs>
              <a:gs pos="100000">
                <a:schemeClr val="lt1"/>
              </a:gs>
            </a:gsLst>
            <a:lin ang="540000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nvGrpSpPr>
          <p:cNvPr id="136" name="Google Shape;136;p1"/>
          <p:cNvGrpSpPr/>
          <p:nvPr/>
        </p:nvGrpSpPr>
        <p:grpSpPr>
          <a:xfrm>
            <a:off x="-811831" y="642938"/>
            <a:ext cx="10444910" cy="4981027"/>
            <a:chOff x="1675781" y="1094508"/>
            <a:chExt cx="8019576" cy="3138572"/>
          </a:xfrm>
        </p:grpSpPr>
        <p:sp>
          <p:nvSpPr>
            <p:cNvPr id="137" name="Google Shape;137;p1"/>
            <p:cNvSpPr/>
            <p:nvPr/>
          </p:nvSpPr>
          <p:spPr>
            <a:xfrm>
              <a:off x="2446563" y="1094508"/>
              <a:ext cx="7248794" cy="3138572"/>
            </a:xfrm>
            <a:custGeom>
              <a:avLst/>
              <a:gdLst/>
              <a:ahLst/>
              <a:cxnLst/>
              <a:rect l="l" t="t" r="r" b="b"/>
              <a:pathLst>
                <a:path w="7248794" h="3138572" extrusionOk="0">
                  <a:moveTo>
                    <a:pt x="459334" y="73308"/>
                  </a:moveTo>
                  <a:cubicBezTo>
                    <a:pt x="267411" y="73308"/>
                    <a:pt x="111827" y="220592"/>
                    <a:pt x="111827" y="402275"/>
                  </a:cubicBezTo>
                  <a:lnTo>
                    <a:pt x="111827" y="2016129"/>
                  </a:lnTo>
                  <a:lnTo>
                    <a:pt x="111827" y="2047069"/>
                  </a:lnTo>
                  <a:lnTo>
                    <a:pt x="116892" y="2047069"/>
                  </a:lnTo>
                  <a:lnTo>
                    <a:pt x="127616" y="2112580"/>
                  </a:lnTo>
                  <a:cubicBezTo>
                    <a:pt x="200081" y="2330660"/>
                    <a:pt x="513411" y="2494709"/>
                    <a:pt x="888960" y="2494709"/>
                  </a:cubicBezTo>
                  <a:lnTo>
                    <a:pt x="2872304" y="2494709"/>
                  </a:lnTo>
                  <a:cubicBezTo>
                    <a:pt x="3301503" y="2494709"/>
                    <a:pt x="3649437" y="2708976"/>
                    <a:pt x="3649437" y="2973288"/>
                  </a:cubicBezTo>
                  <a:cubicBezTo>
                    <a:pt x="3649437" y="2708976"/>
                    <a:pt x="3997371" y="2494709"/>
                    <a:pt x="4426570" y="2494709"/>
                  </a:cubicBezTo>
                  <a:lnTo>
                    <a:pt x="6409913" y="2494709"/>
                  </a:lnTo>
                  <a:cubicBezTo>
                    <a:pt x="6785462" y="2494709"/>
                    <a:pt x="7098793" y="2330660"/>
                    <a:pt x="7171258" y="2112580"/>
                  </a:cubicBezTo>
                  <a:lnTo>
                    <a:pt x="7181982" y="2047069"/>
                  </a:lnTo>
                  <a:lnTo>
                    <a:pt x="7187047" y="2047069"/>
                  </a:lnTo>
                  <a:lnTo>
                    <a:pt x="7187047" y="402275"/>
                  </a:lnTo>
                  <a:cubicBezTo>
                    <a:pt x="7187047" y="220592"/>
                    <a:pt x="7031463" y="73308"/>
                    <a:pt x="6839540" y="73308"/>
                  </a:cubicBezTo>
                  <a:close/>
                  <a:moveTo>
                    <a:pt x="356032" y="0"/>
                  </a:moveTo>
                  <a:lnTo>
                    <a:pt x="6892762" y="0"/>
                  </a:lnTo>
                  <a:cubicBezTo>
                    <a:pt x="7089393" y="0"/>
                    <a:pt x="7248794" y="159401"/>
                    <a:pt x="7248794" y="356032"/>
                  </a:cubicBezTo>
                  <a:lnTo>
                    <a:pt x="7248794" y="2136149"/>
                  </a:lnTo>
                  <a:lnTo>
                    <a:pt x="7243604" y="2136149"/>
                  </a:lnTo>
                  <a:lnTo>
                    <a:pt x="7232617" y="2207050"/>
                  </a:lnTo>
                  <a:cubicBezTo>
                    <a:pt x="7158375" y="2443073"/>
                    <a:pt x="6837357" y="2620618"/>
                    <a:pt x="6452595" y="2620618"/>
                  </a:cubicBezTo>
                  <a:lnTo>
                    <a:pt x="4420595" y="2620618"/>
                  </a:lnTo>
                  <a:cubicBezTo>
                    <a:pt x="3980867" y="2620618"/>
                    <a:pt x="3624397" y="2852514"/>
                    <a:pt x="3624397" y="3138572"/>
                  </a:cubicBezTo>
                  <a:cubicBezTo>
                    <a:pt x="3624397" y="2852514"/>
                    <a:pt x="3267927" y="2620618"/>
                    <a:pt x="2828199" y="2620618"/>
                  </a:cubicBezTo>
                  <a:lnTo>
                    <a:pt x="796198" y="2620618"/>
                  </a:lnTo>
                  <a:cubicBezTo>
                    <a:pt x="411436" y="2620618"/>
                    <a:pt x="90419" y="2443073"/>
                    <a:pt x="16176" y="2207050"/>
                  </a:cubicBezTo>
                  <a:lnTo>
                    <a:pt x="5189" y="2136149"/>
                  </a:lnTo>
                  <a:lnTo>
                    <a:pt x="0" y="2136149"/>
                  </a:lnTo>
                  <a:lnTo>
                    <a:pt x="0" y="2102664"/>
                  </a:lnTo>
                  <a:lnTo>
                    <a:pt x="0" y="356032"/>
                  </a:lnTo>
                  <a:cubicBezTo>
                    <a:pt x="0" y="159401"/>
                    <a:pt x="159401" y="0"/>
                    <a:pt x="356032" y="0"/>
                  </a:cubicBezTo>
                  <a:close/>
                </a:path>
              </a:pathLst>
            </a:custGeom>
            <a:gradFill>
              <a:gsLst>
                <a:gs pos="0">
                  <a:srgbClr val="C99631"/>
                </a:gs>
                <a:gs pos="14000">
                  <a:srgbClr val="C99631"/>
                </a:gs>
                <a:gs pos="26000">
                  <a:srgbClr val="E2C488"/>
                </a:gs>
                <a:gs pos="48000">
                  <a:srgbClr val="A87C4F"/>
                </a:gs>
                <a:gs pos="75000">
                  <a:srgbClr val="C99631"/>
                </a:gs>
                <a:gs pos="95575">
                  <a:srgbClr val="A87C4F"/>
                </a:gs>
                <a:gs pos="100000">
                  <a:srgbClr val="A87C4F"/>
                </a:gs>
              </a:gsLst>
              <a:lin ang="1350000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8" name="Google Shape;138;p1"/>
            <p:cNvSpPr/>
            <p:nvPr/>
          </p:nvSpPr>
          <p:spPr>
            <a:xfrm>
              <a:off x="2558390" y="1167816"/>
              <a:ext cx="7075220" cy="2899980"/>
            </a:xfrm>
            <a:custGeom>
              <a:avLst/>
              <a:gdLst/>
              <a:ahLst/>
              <a:cxnLst/>
              <a:rect l="l" t="t" r="r" b="b"/>
              <a:pathLst>
                <a:path w="7248794" h="3138572" extrusionOk="0">
                  <a:moveTo>
                    <a:pt x="356032" y="0"/>
                  </a:moveTo>
                  <a:lnTo>
                    <a:pt x="6892762" y="0"/>
                  </a:lnTo>
                  <a:cubicBezTo>
                    <a:pt x="7089393" y="0"/>
                    <a:pt x="7248794" y="159401"/>
                    <a:pt x="7248794" y="356032"/>
                  </a:cubicBezTo>
                  <a:lnTo>
                    <a:pt x="7248794" y="2136149"/>
                  </a:lnTo>
                  <a:lnTo>
                    <a:pt x="7243604" y="2136149"/>
                  </a:lnTo>
                  <a:lnTo>
                    <a:pt x="7232617" y="2207050"/>
                  </a:lnTo>
                  <a:cubicBezTo>
                    <a:pt x="7158375" y="2443073"/>
                    <a:pt x="6837357" y="2620618"/>
                    <a:pt x="6452595" y="2620618"/>
                  </a:cubicBezTo>
                  <a:lnTo>
                    <a:pt x="4420595" y="2620618"/>
                  </a:lnTo>
                  <a:cubicBezTo>
                    <a:pt x="3980867" y="2620618"/>
                    <a:pt x="3624397" y="2852514"/>
                    <a:pt x="3624397" y="3138572"/>
                  </a:cubicBezTo>
                  <a:cubicBezTo>
                    <a:pt x="3624397" y="2852514"/>
                    <a:pt x="3267927" y="2620618"/>
                    <a:pt x="2828199" y="2620618"/>
                  </a:cubicBezTo>
                  <a:lnTo>
                    <a:pt x="796198" y="2620618"/>
                  </a:lnTo>
                  <a:cubicBezTo>
                    <a:pt x="411436" y="2620618"/>
                    <a:pt x="90419" y="2443073"/>
                    <a:pt x="16176" y="2207050"/>
                  </a:cubicBezTo>
                  <a:lnTo>
                    <a:pt x="5189" y="2136149"/>
                  </a:lnTo>
                  <a:lnTo>
                    <a:pt x="0" y="2136149"/>
                  </a:lnTo>
                  <a:lnTo>
                    <a:pt x="0" y="2102664"/>
                  </a:lnTo>
                  <a:lnTo>
                    <a:pt x="0" y="356032"/>
                  </a:lnTo>
                  <a:cubicBezTo>
                    <a:pt x="0" y="159401"/>
                    <a:pt x="159401" y="0"/>
                    <a:pt x="356032" y="0"/>
                  </a:cubicBezTo>
                  <a:close/>
                </a:path>
              </a:pathLst>
            </a:custGeom>
            <a:solidFill>
              <a:srgbClr val="F2F2F2"/>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9" name="Google Shape;139;p1"/>
            <p:cNvSpPr txBox="1"/>
            <p:nvPr/>
          </p:nvSpPr>
          <p:spPr>
            <a:xfrm>
              <a:off x="1675781" y="2161637"/>
              <a:ext cx="7063212" cy="442224"/>
            </a:xfrm>
            <a:prstGeom prst="rect">
              <a:avLst/>
            </a:prstGeom>
            <a:noFill/>
            <a:ln>
              <a:noFill/>
            </a:ln>
          </p:spPr>
          <p:txBody>
            <a:bodyPr spcFirstLastPara="1" wrap="square" lIns="74283" tIns="37131" rIns="74283" bIns="37131" anchor="t" anchorCtr="0">
              <a:spAutoFit/>
            </a:bodyPr>
            <a:lstStyle/>
            <a:p>
              <a:pPr marL="0" indent="0" algn="r" defTabSz="914400" rtl="1" eaLnBrk="1" latinLnBrk="0" hangingPunct="1">
                <a:lnSpc>
                  <a:spcPct val="90000"/>
                </a:lnSpc>
                <a:spcBef>
                  <a:spcPts val="1000"/>
                </a:spcBef>
                <a:buFont typeface="Arial" panose="020B0604020202020204" pitchFamily="34" charset="0"/>
                <a:buNone/>
              </a:pPr>
              <a:r>
                <a:rPr lang="ar-SA" sz="3600" b="1" dirty="0"/>
                <a:t>سنتبع في درسنا الطريقة النظرية والطريقة العملية</a:t>
              </a:r>
            </a:p>
          </p:txBody>
        </p:sp>
        <p:sp>
          <p:nvSpPr>
            <p:cNvPr id="140" name="Google Shape;140;p1"/>
            <p:cNvSpPr txBox="1"/>
            <p:nvPr/>
          </p:nvSpPr>
          <p:spPr>
            <a:xfrm>
              <a:off x="2757715" y="1818066"/>
              <a:ext cx="6676571" cy="257383"/>
            </a:xfrm>
            <a:prstGeom prst="rect">
              <a:avLst/>
            </a:prstGeom>
            <a:noFill/>
            <a:ln>
              <a:noFill/>
            </a:ln>
          </p:spPr>
          <p:txBody>
            <a:bodyPr spcFirstLastPara="1" wrap="square" lIns="74283" tIns="37131" rIns="74283" bIns="37131" anchor="t" anchorCtr="0">
              <a:spAutoFit/>
            </a:bodyPr>
            <a:lstStyle/>
            <a:p>
              <a:pPr algn="ctr"/>
              <a:r>
                <a:rPr lang="en-US" sz="2167" dirty="0">
                  <a:solidFill>
                    <a:schemeClr val="tx1">
                      <a:lumMod val="75000"/>
                    </a:schemeClr>
                  </a:solidFill>
                  <a:latin typeface="Sakkal Majalla" panose="02000000000000000000" pitchFamily="2" charset="-78"/>
                  <a:cs typeface="Sakkal Majalla" panose="02000000000000000000" pitchFamily="2" charset="-78"/>
                </a:rPr>
                <a:t>.</a:t>
              </a:r>
              <a:endParaRPr sz="2167" dirty="0">
                <a:solidFill>
                  <a:schemeClr val="tx1">
                    <a:lumMod val="75000"/>
                  </a:schemeClr>
                </a:solidFill>
                <a:latin typeface="Sakkal Majalla" panose="02000000000000000000" pitchFamily="2" charset="-78"/>
                <a:cs typeface="Sakkal Majalla" panose="02000000000000000000" pitchFamily="2" charset="-78"/>
              </a:endParaRPr>
            </a:p>
          </p:txBody>
        </p:sp>
      </p:grpSp>
    </p:spTree>
    <p:extLst>
      <p:ext uri="{BB962C8B-B14F-4D97-AF65-F5344CB8AC3E}">
        <p14:creationId xmlns:p14="http://schemas.microsoft.com/office/powerpoint/2010/main" val="3211481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nodeType="withEffect">
                                  <p:stCondLst>
                                    <p:cond delay="0"/>
                                  </p:stCondLst>
                                  <p:childTnLst>
                                    <p:set>
                                      <p:cBhvr>
                                        <p:cTn id="9" dur="1" fill="hold">
                                          <p:stCondLst>
                                            <p:cond delay="0"/>
                                          </p:stCondLst>
                                        </p:cTn>
                                        <p:tgtEl>
                                          <p:spTgt spid="136"/>
                                        </p:tgtEl>
                                        <p:attrNameLst>
                                          <p:attrName>style.visibility</p:attrName>
                                        </p:attrNameLst>
                                      </p:cBhvr>
                                      <p:to>
                                        <p:strVal val="visible"/>
                                      </p:to>
                                    </p:set>
                                    <p:animEffect transition="in" filter="fade">
                                      <p:cBhvr>
                                        <p:cTn id="10"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50AA1BD-CB30-34B2-A25A-9D7D0CE2ABCF}"/>
              </a:ext>
            </a:extLst>
          </p:cNvPr>
          <p:cNvSpPr/>
          <p:nvPr/>
        </p:nvSpPr>
        <p:spPr>
          <a:xfrm flipH="1">
            <a:off x="0" y="1168692"/>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sp>
        <p:nvSpPr>
          <p:cNvPr id="5" name="CuadroTexto 4">
            <a:extLst>
              <a:ext uri="{FF2B5EF4-FFF2-40B4-BE49-F238E27FC236}">
                <a16:creationId xmlns:a16="http://schemas.microsoft.com/office/drawing/2014/main" id="{A08C357E-EF22-E1FF-377A-F30137DFDCA2}"/>
              </a:ext>
            </a:extLst>
          </p:cNvPr>
          <p:cNvSpPr txBox="1"/>
          <p:nvPr/>
        </p:nvSpPr>
        <p:spPr>
          <a:xfrm>
            <a:off x="568471" y="328462"/>
            <a:ext cx="8382000" cy="840230"/>
          </a:xfrm>
          <a:prstGeom prst="rect">
            <a:avLst/>
          </a:prstGeom>
          <a:noFill/>
        </p:spPr>
        <p:txBody>
          <a:bodyPr wrap="square" rtlCol="0" anchor="b">
            <a:spAutoFit/>
          </a:bodyPr>
          <a:lstStyle/>
          <a:p>
            <a:pPr algn="ctr">
              <a:lnSpc>
                <a:spcPct val="90000"/>
              </a:lnSpc>
            </a:pPr>
            <a:r>
              <a:rPr lang="ar-SA" sz="5400" b="1" dirty="0">
                <a:solidFill>
                  <a:schemeClr val="tx2">
                    <a:lumMod val="75000"/>
                  </a:schemeClr>
                </a:solidFill>
                <a:effectLst>
                  <a:outerShdw blurRad="38100" dist="38100" dir="2700000" algn="tl">
                    <a:srgbClr val="000000">
                      <a:alpha val="43137"/>
                    </a:srgbClr>
                  </a:outerShdw>
                </a:effectLst>
                <a:latin typeface="Gideon Roman" pitchFamily="2" charset="77"/>
              </a:rPr>
              <a:t> خارطة إجراءات البحث العلمي</a:t>
            </a:r>
            <a:endParaRPr lang="es-SV" sz="5400" b="1" dirty="0">
              <a:solidFill>
                <a:schemeClr val="tx2">
                  <a:lumMod val="75000"/>
                </a:schemeClr>
              </a:solidFill>
              <a:effectLst>
                <a:outerShdw blurRad="38100" dist="38100" dir="2700000" algn="tl">
                  <a:srgbClr val="000000">
                    <a:alpha val="43137"/>
                  </a:srgbClr>
                </a:outerShdw>
              </a:effectLst>
              <a:latin typeface="Gideon Roman" pitchFamily="2" charset="77"/>
            </a:endParaRPr>
          </a:p>
        </p:txBody>
      </p:sp>
      <p:sp>
        <p:nvSpPr>
          <p:cNvPr id="3" name="Freeform 4">
            <a:extLst>
              <a:ext uri="{FF2B5EF4-FFF2-40B4-BE49-F238E27FC236}">
                <a16:creationId xmlns:a16="http://schemas.microsoft.com/office/drawing/2014/main" id="{7C909963-DA9B-1205-B905-F35AB2AB7667}"/>
              </a:ext>
            </a:extLst>
          </p:cNvPr>
          <p:cNvSpPr/>
          <p:nvPr/>
        </p:nvSpPr>
        <p:spPr>
          <a:xfrm>
            <a:off x="-1219200" y="917994"/>
            <a:ext cx="1114396" cy="782863"/>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978"/>
          </a:p>
        </p:txBody>
      </p:sp>
      <p:sp>
        <p:nvSpPr>
          <p:cNvPr id="6" name="Freeform 3">
            <a:extLst>
              <a:ext uri="{FF2B5EF4-FFF2-40B4-BE49-F238E27FC236}">
                <a16:creationId xmlns:a16="http://schemas.microsoft.com/office/drawing/2014/main" id="{DD608371-8BF7-59CC-6BB9-C5512DA503CD}"/>
              </a:ext>
            </a:extLst>
          </p:cNvPr>
          <p:cNvSpPr/>
          <p:nvPr/>
        </p:nvSpPr>
        <p:spPr>
          <a:xfrm rot="821313">
            <a:off x="617286" y="100138"/>
            <a:ext cx="746626" cy="1483112"/>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7" name="Freeform 5">
            <a:extLst>
              <a:ext uri="{FF2B5EF4-FFF2-40B4-BE49-F238E27FC236}">
                <a16:creationId xmlns:a16="http://schemas.microsoft.com/office/drawing/2014/main" id="{3B02137D-C073-24B4-42B6-4F2BF2FDFD15}"/>
              </a:ext>
            </a:extLst>
          </p:cNvPr>
          <p:cNvSpPr/>
          <p:nvPr/>
        </p:nvSpPr>
        <p:spPr>
          <a:xfrm rot="20964179" flipH="1">
            <a:off x="8116150" y="-98692"/>
            <a:ext cx="984158" cy="1461611"/>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14" name="مستطيل: زوايا مستديرة 13">
            <a:extLst>
              <a:ext uri="{FF2B5EF4-FFF2-40B4-BE49-F238E27FC236}">
                <a16:creationId xmlns:a16="http://schemas.microsoft.com/office/drawing/2014/main" id="{65C3ABB6-3D08-73CB-98CE-7EEB4F4F0E7E}"/>
              </a:ext>
            </a:extLst>
          </p:cNvPr>
          <p:cNvSpPr/>
          <p:nvPr/>
        </p:nvSpPr>
        <p:spPr>
          <a:xfrm>
            <a:off x="7587975" y="1396057"/>
            <a:ext cx="2133600" cy="6096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bg1"/>
                </a:solidFill>
              </a:rPr>
              <a:t>اختيار منهج البحث</a:t>
            </a:r>
          </a:p>
        </p:txBody>
      </p:sp>
      <p:sp>
        <p:nvSpPr>
          <p:cNvPr id="15" name="مستطيل: زوايا مستديرة 14">
            <a:extLst>
              <a:ext uri="{FF2B5EF4-FFF2-40B4-BE49-F238E27FC236}">
                <a16:creationId xmlns:a16="http://schemas.microsoft.com/office/drawing/2014/main" id="{E83A24A6-CE68-980C-D811-8C0ED4D4CF97}"/>
              </a:ext>
            </a:extLst>
          </p:cNvPr>
          <p:cNvSpPr/>
          <p:nvPr/>
        </p:nvSpPr>
        <p:spPr>
          <a:xfrm>
            <a:off x="5256680" y="1370894"/>
            <a:ext cx="2133600" cy="6096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bg1"/>
                </a:solidFill>
              </a:rPr>
              <a:t>اختيار العينة</a:t>
            </a:r>
          </a:p>
        </p:txBody>
      </p:sp>
      <p:sp>
        <p:nvSpPr>
          <p:cNvPr id="16" name="مستطيل: زوايا مستديرة 15">
            <a:extLst>
              <a:ext uri="{FF2B5EF4-FFF2-40B4-BE49-F238E27FC236}">
                <a16:creationId xmlns:a16="http://schemas.microsoft.com/office/drawing/2014/main" id="{CEC0BC0A-5409-A21D-E99B-A2601A5C27DA}"/>
              </a:ext>
            </a:extLst>
          </p:cNvPr>
          <p:cNvSpPr/>
          <p:nvPr/>
        </p:nvSpPr>
        <p:spPr>
          <a:xfrm>
            <a:off x="2956809" y="1416442"/>
            <a:ext cx="2133600" cy="6096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bg1"/>
                </a:solidFill>
              </a:rPr>
              <a:t>بناء أدوات البحث أساليب التعليق</a:t>
            </a:r>
          </a:p>
        </p:txBody>
      </p:sp>
      <p:sp>
        <p:nvSpPr>
          <p:cNvPr id="17" name="مستطيل: زوايا مستديرة 16">
            <a:extLst>
              <a:ext uri="{FF2B5EF4-FFF2-40B4-BE49-F238E27FC236}">
                <a16:creationId xmlns:a16="http://schemas.microsoft.com/office/drawing/2014/main" id="{0000B2CA-C1EF-3668-FB3E-2EBDF6DE5CBE}"/>
              </a:ext>
            </a:extLst>
          </p:cNvPr>
          <p:cNvSpPr/>
          <p:nvPr/>
        </p:nvSpPr>
        <p:spPr>
          <a:xfrm>
            <a:off x="481514" y="1416442"/>
            <a:ext cx="2133600" cy="6096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bg1"/>
                </a:solidFill>
              </a:rPr>
              <a:t>تحديد الأسلوب</a:t>
            </a:r>
          </a:p>
        </p:txBody>
      </p:sp>
      <p:sp>
        <p:nvSpPr>
          <p:cNvPr id="18" name="مستطيل: زوايا مستديرة 17">
            <a:extLst>
              <a:ext uri="{FF2B5EF4-FFF2-40B4-BE49-F238E27FC236}">
                <a16:creationId xmlns:a16="http://schemas.microsoft.com/office/drawing/2014/main" id="{250C161C-2D19-E936-F40C-24AAB67A1F66}"/>
              </a:ext>
            </a:extLst>
          </p:cNvPr>
          <p:cNvSpPr/>
          <p:nvPr/>
        </p:nvSpPr>
        <p:spPr>
          <a:xfrm>
            <a:off x="7582948" y="2259691"/>
            <a:ext cx="2133600" cy="6096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عددي مناهج البحث ؟</a:t>
            </a:r>
          </a:p>
        </p:txBody>
      </p:sp>
      <p:sp>
        <p:nvSpPr>
          <p:cNvPr id="19" name="مستطيل: زوايا مستديرة 18">
            <a:extLst>
              <a:ext uri="{FF2B5EF4-FFF2-40B4-BE49-F238E27FC236}">
                <a16:creationId xmlns:a16="http://schemas.microsoft.com/office/drawing/2014/main" id="{55131CF5-8747-7595-BC24-1A890C950746}"/>
              </a:ext>
            </a:extLst>
          </p:cNvPr>
          <p:cNvSpPr/>
          <p:nvPr/>
        </p:nvSpPr>
        <p:spPr>
          <a:xfrm>
            <a:off x="7620000" y="3075786"/>
            <a:ext cx="2133600" cy="6096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نشاط 1</a:t>
            </a:r>
          </a:p>
        </p:txBody>
      </p:sp>
      <p:sp>
        <p:nvSpPr>
          <p:cNvPr id="20" name="مستطيل: زوايا مستديرة 19">
            <a:extLst>
              <a:ext uri="{FF2B5EF4-FFF2-40B4-BE49-F238E27FC236}">
                <a16:creationId xmlns:a16="http://schemas.microsoft.com/office/drawing/2014/main" id="{42ABC655-B51F-1CB2-E5DB-D560D0932381}"/>
              </a:ext>
            </a:extLst>
          </p:cNvPr>
          <p:cNvSpPr/>
          <p:nvPr/>
        </p:nvSpPr>
        <p:spPr>
          <a:xfrm>
            <a:off x="7653728" y="4007026"/>
            <a:ext cx="2133600" cy="6096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المنهج الوصفي</a:t>
            </a:r>
          </a:p>
        </p:txBody>
      </p:sp>
      <p:sp>
        <p:nvSpPr>
          <p:cNvPr id="21" name="مستطيل: زوايا مستديرة 20">
            <a:extLst>
              <a:ext uri="{FF2B5EF4-FFF2-40B4-BE49-F238E27FC236}">
                <a16:creationId xmlns:a16="http://schemas.microsoft.com/office/drawing/2014/main" id="{D896BB3B-69FD-0249-8D38-3FE327E324C2}"/>
              </a:ext>
            </a:extLst>
          </p:cNvPr>
          <p:cNvSpPr/>
          <p:nvPr/>
        </p:nvSpPr>
        <p:spPr>
          <a:xfrm>
            <a:off x="4953000" y="2148549"/>
            <a:ext cx="2409796" cy="81579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يفكر في عينة بحثة منذ أن يبدأ بتحديد المشكلة</a:t>
            </a:r>
          </a:p>
        </p:txBody>
      </p:sp>
      <p:sp>
        <p:nvSpPr>
          <p:cNvPr id="22" name="مستطيل: زوايا مستديرة 21">
            <a:extLst>
              <a:ext uri="{FF2B5EF4-FFF2-40B4-BE49-F238E27FC236}">
                <a16:creationId xmlns:a16="http://schemas.microsoft.com/office/drawing/2014/main" id="{7384CD59-9315-9DD6-609D-C60C033265E2}"/>
              </a:ext>
            </a:extLst>
          </p:cNvPr>
          <p:cNvSpPr/>
          <p:nvPr/>
        </p:nvSpPr>
        <p:spPr>
          <a:xfrm>
            <a:off x="5090409" y="3162514"/>
            <a:ext cx="2409796" cy="81579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تحدد عينة البحث على ضوء</a:t>
            </a:r>
          </a:p>
        </p:txBody>
      </p:sp>
      <p:sp>
        <p:nvSpPr>
          <p:cNvPr id="23" name="مستطيل: زوايا مستديرة 22">
            <a:extLst>
              <a:ext uri="{FF2B5EF4-FFF2-40B4-BE49-F238E27FC236}">
                <a16:creationId xmlns:a16="http://schemas.microsoft.com/office/drawing/2014/main" id="{835C6BF4-300F-0349-9A5B-1533D608851D}"/>
              </a:ext>
            </a:extLst>
          </p:cNvPr>
          <p:cNvSpPr/>
          <p:nvPr/>
        </p:nvSpPr>
        <p:spPr>
          <a:xfrm>
            <a:off x="5081634" y="4029285"/>
            <a:ext cx="2409796" cy="81579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تعريف العينة</a:t>
            </a:r>
          </a:p>
        </p:txBody>
      </p:sp>
      <p:sp>
        <p:nvSpPr>
          <p:cNvPr id="24" name="مستطيل: زوايا مستديرة 23">
            <a:extLst>
              <a:ext uri="{FF2B5EF4-FFF2-40B4-BE49-F238E27FC236}">
                <a16:creationId xmlns:a16="http://schemas.microsoft.com/office/drawing/2014/main" id="{473E615D-D97F-D7BB-B52E-F968E1C98E35}"/>
              </a:ext>
            </a:extLst>
          </p:cNvPr>
          <p:cNvSpPr/>
          <p:nvPr/>
        </p:nvSpPr>
        <p:spPr>
          <a:xfrm>
            <a:off x="4978343" y="4963730"/>
            <a:ext cx="2604605" cy="81579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الهدف من اختيار العينة</a:t>
            </a:r>
          </a:p>
        </p:txBody>
      </p:sp>
      <p:sp>
        <p:nvSpPr>
          <p:cNvPr id="25" name="مستطيل: زوايا مستديرة 24">
            <a:extLst>
              <a:ext uri="{FF2B5EF4-FFF2-40B4-BE49-F238E27FC236}">
                <a16:creationId xmlns:a16="http://schemas.microsoft.com/office/drawing/2014/main" id="{8DA99F54-E4F8-E140-482D-BEC5596789FD}"/>
              </a:ext>
            </a:extLst>
          </p:cNvPr>
          <p:cNvSpPr/>
          <p:nvPr/>
        </p:nvSpPr>
        <p:spPr>
          <a:xfrm>
            <a:off x="1528794" y="4918558"/>
            <a:ext cx="2409797" cy="82193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أنواع العينات</a:t>
            </a:r>
          </a:p>
        </p:txBody>
      </p:sp>
      <p:sp>
        <p:nvSpPr>
          <p:cNvPr id="26" name="مستطيل: زوايا مستديرة 25">
            <a:extLst>
              <a:ext uri="{FF2B5EF4-FFF2-40B4-BE49-F238E27FC236}">
                <a16:creationId xmlns:a16="http://schemas.microsoft.com/office/drawing/2014/main" id="{3EA624AA-C237-FDF2-E988-7C7640B5C198}"/>
              </a:ext>
            </a:extLst>
          </p:cNvPr>
          <p:cNvSpPr/>
          <p:nvPr/>
        </p:nvSpPr>
        <p:spPr>
          <a:xfrm>
            <a:off x="4759471" y="5779521"/>
            <a:ext cx="2409797" cy="82193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خطوات اختيار العينة</a:t>
            </a:r>
          </a:p>
        </p:txBody>
      </p:sp>
    </p:spTree>
    <p:extLst>
      <p:ext uri="{BB962C8B-B14F-4D97-AF65-F5344CB8AC3E}">
        <p14:creationId xmlns:p14="http://schemas.microsoft.com/office/powerpoint/2010/main" val="3976021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900" decel="100000" fill="hold"/>
                                        <p:tgtEl>
                                          <p:spTgt spid="1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900" decel="100000" fill="hold"/>
                                        <p:tgtEl>
                                          <p:spTgt spid="16"/>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900" decel="100000" fill="hold"/>
                                        <p:tgtEl>
                                          <p:spTgt spid="1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900" decel="100000" fill="hold"/>
                                        <p:tgtEl>
                                          <p:spTgt spid="1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900" decel="100000" fill="hold"/>
                                        <p:tgtEl>
                                          <p:spTgt spid="19"/>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1000"/>
                                        <p:tgtEl>
                                          <p:spTgt spid="20"/>
                                        </p:tgtEl>
                                      </p:cBhvr>
                                    </p:animEffect>
                                    <p:anim calcmode="lin" valueType="num">
                                      <p:cBhvr>
                                        <p:cTn id="56" dur="1000" fill="hold"/>
                                        <p:tgtEl>
                                          <p:spTgt spid="20"/>
                                        </p:tgtEl>
                                        <p:attrNameLst>
                                          <p:attrName>ppt_x</p:attrName>
                                        </p:attrNameLst>
                                      </p:cBhvr>
                                      <p:tavLst>
                                        <p:tav tm="0">
                                          <p:val>
                                            <p:strVal val="#ppt_x"/>
                                          </p:val>
                                        </p:tav>
                                        <p:tav tm="100000">
                                          <p:val>
                                            <p:strVal val="#ppt_x"/>
                                          </p:val>
                                        </p:tav>
                                      </p:tavLst>
                                    </p:anim>
                                    <p:anim calcmode="lin" valueType="num">
                                      <p:cBhvr>
                                        <p:cTn id="57" dur="900" decel="100000" fill="hold"/>
                                        <p:tgtEl>
                                          <p:spTgt spid="20"/>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900" decel="100000" fill="hold"/>
                                        <p:tgtEl>
                                          <p:spTgt spid="21"/>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anim calcmode="lin" valueType="num">
                                      <p:cBhvr>
                                        <p:cTn id="72" dur="1000" fill="hold"/>
                                        <p:tgtEl>
                                          <p:spTgt spid="22"/>
                                        </p:tgtEl>
                                        <p:attrNameLst>
                                          <p:attrName>ppt_x</p:attrName>
                                        </p:attrNameLst>
                                      </p:cBhvr>
                                      <p:tavLst>
                                        <p:tav tm="0">
                                          <p:val>
                                            <p:strVal val="#ppt_x"/>
                                          </p:val>
                                        </p:tav>
                                        <p:tav tm="100000">
                                          <p:val>
                                            <p:strVal val="#ppt_x"/>
                                          </p:val>
                                        </p:tav>
                                      </p:tavLst>
                                    </p:anim>
                                    <p:anim calcmode="lin" valueType="num">
                                      <p:cBhvr>
                                        <p:cTn id="73" dur="900" decel="100000" fill="hold"/>
                                        <p:tgtEl>
                                          <p:spTgt spid="22"/>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900" decel="100000" fill="hold"/>
                                        <p:tgtEl>
                                          <p:spTgt spid="23"/>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1000"/>
                                        <p:tgtEl>
                                          <p:spTgt spid="24"/>
                                        </p:tgtEl>
                                      </p:cBhvr>
                                    </p:animEffect>
                                    <p:anim calcmode="lin" valueType="num">
                                      <p:cBhvr>
                                        <p:cTn id="88" dur="1000" fill="hold"/>
                                        <p:tgtEl>
                                          <p:spTgt spid="24"/>
                                        </p:tgtEl>
                                        <p:attrNameLst>
                                          <p:attrName>ppt_x</p:attrName>
                                        </p:attrNameLst>
                                      </p:cBhvr>
                                      <p:tavLst>
                                        <p:tav tm="0">
                                          <p:val>
                                            <p:strVal val="#ppt_x"/>
                                          </p:val>
                                        </p:tav>
                                        <p:tav tm="100000">
                                          <p:val>
                                            <p:strVal val="#ppt_x"/>
                                          </p:val>
                                        </p:tav>
                                      </p:tavLst>
                                    </p:anim>
                                    <p:anim calcmode="lin" valueType="num">
                                      <p:cBhvr>
                                        <p:cTn id="89" dur="900" decel="100000" fill="hold"/>
                                        <p:tgtEl>
                                          <p:spTgt spid="24"/>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37" presetClass="entr" presetSubtype="0" fill="hold" grpId="0" nodeType="click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1000"/>
                                        <p:tgtEl>
                                          <p:spTgt spid="25"/>
                                        </p:tgtEl>
                                      </p:cBhvr>
                                    </p:animEffect>
                                    <p:anim calcmode="lin" valueType="num">
                                      <p:cBhvr>
                                        <p:cTn id="96" dur="1000" fill="hold"/>
                                        <p:tgtEl>
                                          <p:spTgt spid="25"/>
                                        </p:tgtEl>
                                        <p:attrNameLst>
                                          <p:attrName>ppt_x</p:attrName>
                                        </p:attrNameLst>
                                      </p:cBhvr>
                                      <p:tavLst>
                                        <p:tav tm="0">
                                          <p:val>
                                            <p:strVal val="#ppt_x"/>
                                          </p:val>
                                        </p:tav>
                                        <p:tav tm="100000">
                                          <p:val>
                                            <p:strVal val="#ppt_x"/>
                                          </p:val>
                                        </p:tav>
                                      </p:tavLst>
                                    </p:anim>
                                    <p:anim calcmode="lin" valueType="num">
                                      <p:cBhvr>
                                        <p:cTn id="97" dur="900" decel="100000" fill="hold"/>
                                        <p:tgtEl>
                                          <p:spTgt spid="25"/>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37" presetClass="entr" presetSubtype="0"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1000"/>
                                        <p:tgtEl>
                                          <p:spTgt spid="26"/>
                                        </p:tgtEl>
                                      </p:cBhvr>
                                    </p:animEffect>
                                    <p:anim calcmode="lin" valueType="num">
                                      <p:cBhvr>
                                        <p:cTn id="104" dur="1000" fill="hold"/>
                                        <p:tgtEl>
                                          <p:spTgt spid="26"/>
                                        </p:tgtEl>
                                        <p:attrNameLst>
                                          <p:attrName>ppt_x</p:attrName>
                                        </p:attrNameLst>
                                      </p:cBhvr>
                                      <p:tavLst>
                                        <p:tav tm="0">
                                          <p:val>
                                            <p:strVal val="#ppt_x"/>
                                          </p:val>
                                        </p:tav>
                                        <p:tav tm="100000">
                                          <p:val>
                                            <p:strVal val="#ppt_x"/>
                                          </p:val>
                                        </p:tav>
                                      </p:tavLst>
                                    </p:anim>
                                    <p:anim calcmode="lin" valueType="num">
                                      <p:cBhvr>
                                        <p:cTn id="105" dur="900" decel="100000" fill="hold"/>
                                        <p:tgtEl>
                                          <p:spTgt spid="26"/>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A50AA1BD-CB30-34B2-A25A-9D7D0CE2ABCF}"/>
              </a:ext>
            </a:extLst>
          </p:cNvPr>
          <p:cNvSpPr/>
          <p:nvPr/>
        </p:nvSpPr>
        <p:spPr>
          <a:xfrm flipH="1">
            <a:off x="85007" y="1840689"/>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sp>
        <p:nvSpPr>
          <p:cNvPr id="5" name="CuadroTexto 4">
            <a:extLst>
              <a:ext uri="{FF2B5EF4-FFF2-40B4-BE49-F238E27FC236}">
                <a16:creationId xmlns:a16="http://schemas.microsoft.com/office/drawing/2014/main" id="{A08C357E-EF22-E1FF-377A-F30137DFDCA2}"/>
              </a:ext>
            </a:extLst>
          </p:cNvPr>
          <p:cNvSpPr txBox="1"/>
          <p:nvPr/>
        </p:nvSpPr>
        <p:spPr>
          <a:xfrm>
            <a:off x="568471" y="328462"/>
            <a:ext cx="8382000" cy="840230"/>
          </a:xfrm>
          <a:prstGeom prst="rect">
            <a:avLst/>
          </a:prstGeom>
          <a:noFill/>
        </p:spPr>
        <p:txBody>
          <a:bodyPr wrap="square" rtlCol="0" anchor="b">
            <a:spAutoFit/>
          </a:bodyPr>
          <a:lstStyle/>
          <a:p>
            <a:pPr algn="ctr">
              <a:lnSpc>
                <a:spcPct val="90000"/>
              </a:lnSpc>
            </a:pPr>
            <a:r>
              <a:rPr lang="ar-SA" sz="5400" b="1" dirty="0">
                <a:solidFill>
                  <a:schemeClr val="tx2">
                    <a:lumMod val="75000"/>
                  </a:schemeClr>
                </a:solidFill>
                <a:effectLst>
                  <a:outerShdw blurRad="38100" dist="38100" dir="2700000" algn="tl">
                    <a:srgbClr val="000000">
                      <a:alpha val="43137"/>
                    </a:srgbClr>
                  </a:outerShdw>
                </a:effectLst>
                <a:latin typeface="Gideon Roman" pitchFamily="2" charset="77"/>
              </a:rPr>
              <a:t> خارطة إجراءات البحث العلمي</a:t>
            </a:r>
            <a:endParaRPr lang="es-SV" sz="5400" b="1" dirty="0">
              <a:solidFill>
                <a:schemeClr val="tx2">
                  <a:lumMod val="75000"/>
                </a:schemeClr>
              </a:solidFill>
              <a:effectLst>
                <a:outerShdw blurRad="38100" dist="38100" dir="2700000" algn="tl">
                  <a:srgbClr val="000000">
                    <a:alpha val="43137"/>
                  </a:srgbClr>
                </a:outerShdw>
              </a:effectLst>
              <a:latin typeface="Gideon Roman" pitchFamily="2" charset="77"/>
            </a:endParaRPr>
          </a:p>
        </p:txBody>
      </p:sp>
      <p:sp>
        <p:nvSpPr>
          <p:cNvPr id="3" name="Freeform 4">
            <a:extLst>
              <a:ext uri="{FF2B5EF4-FFF2-40B4-BE49-F238E27FC236}">
                <a16:creationId xmlns:a16="http://schemas.microsoft.com/office/drawing/2014/main" id="{7C909963-DA9B-1205-B905-F35AB2AB7667}"/>
              </a:ext>
            </a:extLst>
          </p:cNvPr>
          <p:cNvSpPr/>
          <p:nvPr/>
        </p:nvSpPr>
        <p:spPr>
          <a:xfrm>
            <a:off x="-1219200" y="917994"/>
            <a:ext cx="1114396" cy="782863"/>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978"/>
          </a:p>
        </p:txBody>
      </p:sp>
      <p:sp>
        <p:nvSpPr>
          <p:cNvPr id="6" name="Freeform 3">
            <a:extLst>
              <a:ext uri="{FF2B5EF4-FFF2-40B4-BE49-F238E27FC236}">
                <a16:creationId xmlns:a16="http://schemas.microsoft.com/office/drawing/2014/main" id="{DD608371-8BF7-59CC-6BB9-C5512DA503CD}"/>
              </a:ext>
            </a:extLst>
          </p:cNvPr>
          <p:cNvSpPr/>
          <p:nvPr/>
        </p:nvSpPr>
        <p:spPr>
          <a:xfrm rot="821313">
            <a:off x="617286" y="100138"/>
            <a:ext cx="746626" cy="1483112"/>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7" name="Freeform 5">
            <a:extLst>
              <a:ext uri="{FF2B5EF4-FFF2-40B4-BE49-F238E27FC236}">
                <a16:creationId xmlns:a16="http://schemas.microsoft.com/office/drawing/2014/main" id="{3B02137D-C073-24B4-42B6-4F2BF2FDFD15}"/>
              </a:ext>
            </a:extLst>
          </p:cNvPr>
          <p:cNvSpPr/>
          <p:nvPr/>
        </p:nvSpPr>
        <p:spPr>
          <a:xfrm rot="20964179" flipH="1">
            <a:off x="8116150" y="-98692"/>
            <a:ext cx="984158" cy="1461611"/>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14" name="مستطيل: زوايا مستديرة 13">
            <a:extLst>
              <a:ext uri="{FF2B5EF4-FFF2-40B4-BE49-F238E27FC236}">
                <a16:creationId xmlns:a16="http://schemas.microsoft.com/office/drawing/2014/main" id="{65C3ABB6-3D08-73CB-98CE-7EEB4F4F0E7E}"/>
              </a:ext>
            </a:extLst>
          </p:cNvPr>
          <p:cNvSpPr/>
          <p:nvPr/>
        </p:nvSpPr>
        <p:spPr>
          <a:xfrm>
            <a:off x="2915587" y="1650530"/>
            <a:ext cx="4396489" cy="84023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bg1"/>
                </a:solidFill>
              </a:rPr>
              <a:t>اختيار منهج البحث</a:t>
            </a:r>
          </a:p>
        </p:txBody>
      </p:sp>
      <p:sp>
        <p:nvSpPr>
          <p:cNvPr id="15" name="مستطيل: زوايا مستديرة 14">
            <a:extLst>
              <a:ext uri="{FF2B5EF4-FFF2-40B4-BE49-F238E27FC236}">
                <a16:creationId xmlns:a16="http://schemas.microsoft.com/office/drawing/2014/main" id="{E83A24A6-CE68-980C-D811-8C0ED4D4CF97}"/>
              </a:ext>
            </a:extLst>
          </p:cNvPr>
          <p:cNvSpPr/>
          <p:nvPr/>
        </p:nvSpPr>
        <p:spPr>
          <a:xfrm>
            <a:off x="2915587" y="2751831"/>
            <a:ext cx="4393992" cy="60122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bg1"/>
                </a:solidFill>
              </a:rPr>
              <a:t>اختيار العينة</a:t>
            </a:r>
          </a:p>
        </p:txBody>
      </p:sp>
      <p:sp>
        <p:nvSpPr>
          <p:cNvPr id="16" name="مستطيل: زوايا مستديرة 15">
            <a:extLst>
              <a:ext uri="{FF2B5EF4-FFF2-40B4-BE49-F238E27FC236}">
                <a16:creationId xmlns:a16="http://schemas.microsoft.com/office/drawing/2014/main" id="{CEC0BC0A-5409-A21D-E99B-A2601A5C27DA}"/>
              </a:ext>
            </a:extLst>
          </p:cNvPr>
          <p:cNvSpPr/>
          <p:nvPr/>
        </p:nvSpPr>
        <p:spPr>
          <a:xfrm>
            <a:off x="2918084" y="3730313"/>
            <a:ext cx="4393993" cy="114648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bg1"/>
                </a:solidFill>
              </a:rPr>
              <a:t>بناء أدوات البحث </a:t>
            </a:r>
          </a:p>
          <a:p>
            <a:pPr algn="ctr"/>
            <a:r>
              <a:rPr lang="ar-SA" sz="3600" b="1" dirty="0">
                <a:solidFill>
                  <a:schemeClr val="bg1"/>
                </a:solidFill>
              </a:rPr>
              <a:t>أساليب التعليق</a:t>
            </a:r>
          </a:p>
        </p:txBody>
      </p:sp>
      <p:sp>
        <p:nvSpPr>
          <p:cNvPr id="17" name="مستطيل: زوايا مستديرة 16">
            <a:extLst>
              <a:ext uri="{FF2B5EF4-FFF2-40B4-BE49-F238E27FC236}">
                <a16:creationId xmlns:a16="http://schemas.microsoft.com/office/drawing/2014/main" id="{0000B2CA-C1EF-3668-FB3E-2EBDF6DE5CBE}"/>
              </a:ext>
            </a:extLst>
          </p:cNvPr>
          <p:cNvSpPr/>
          <p:nvPr/>
        </p:nvSpPr>
        <p:spPr>
          <a:xfrm>
            <a:off x="2918084" y="5441050"/>
            <a:ext cx="4435839" cy="69812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t>تحديد الأسلوب لإحصائي</a:t>
            </a:r>
            <a:endParaRPr lang="ar-SA" sz="3600" b="1" dirty="0">
              <a:solidFill>
                <a:schemeClr val="bg1"/>
              </a:solidFill>
            </a:endParaRPr>
          </a:p>
        </p:txBody>
      </p:sp>
    </p:spTree>
    <p:extLst>
      <p:ext uri="{BB962C8B-B14F-4D97-AF65-F5344CB8AC3E}">
        <p14:creationId xmlns:p14="http://schemas.microsoft.com/office/powerpoint/2010/main" val="26311507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900" decel="100000" fill="hold"/>
                                        <p:tgtEl>
                                          <p:spTgt spid="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900" decel="100000" fill="hold"/>
                                        <p:tgtEl>
                                          <p:spTgt spid="1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900" decel="100000" fill="hold"/>
                                        <p:tgtEl>
                                          <p:spTgt spid="16"/>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900" decel="100000" fill="hold"/>
                                        <p:tgtEl>
                                          <p:spTgt spid="1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6">
            <a:extLst>
              <a:ext uri="{FF2B5EF4-FFF2-40B4-BE49-F238E27FC236}">
                <a16:creationId xmlns:a16="http://schemas.microsoft.com/office/drawing/2014/main" id="{E3056D50-AD12-A2F8-BCE6-14C844B1AED8}"/>
              </a:ext>
            </a:extLst>
          </p:cNvPr>
          <p:cNvGrpSpPr>
            <a:grpSpLocks noChangeAspect="1"/>
          </p:cNvGrpSpPr>
          <p:nvPr/>
        </p:nvGrpSpPr>
        <p:grpSpPr>
          <a:xfrm>
            <a:off x="8230559" y="-1359501"/>
            <a:ext cx="3589705" cy="3386927"/>
            <a:chOff x="0" y="0"/>
            <a:chExt cx="6350013" cy="6349289"/>
          </a:xfrm>
        </p:grpSpPr>
        <p:sp>
          <p:nvSpPr>
            <p:cNvPr id="17" name="Freeform 7">
              <a:extLst>
                <a:ext uri="{FF2B5EF4-FFF2-40B4-BE49-F238E27FC236}">
                  <a16:creationId xmlns:a16="http://schemas.microsoft.com/office/drawing/2014/main" id="{1D66C6C7-A1A7-CB25-1487-C118BF804C5F}"/>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2" name="Freeform 2">
            <a:extLst>
              <a:ext uri="{FF2B5EF4-FFF2-40B4-BE49-F238E27FC236}">
                <a16:creationId xmlns:a16="http://schemas.microsoft.com/office/drawing/2014/main" id="{A50AA1BD-CB30-34B2-A25A-9D7D0CE2ABCF}"/>
              </a:ext>
            </a:extLst>
          </p:cNvPr>
          <p:cNvSpPr/>
          <p:nvPr/>
        </p:nvSpPr>
        <p:spPr>
          <a:xfrm flipH="1">
            <a:off x="-6658" y="-359165"/>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pic>
        <p:nvPicPr>
          <p:cNvPr id="4" name="Marcador de posición de imagen 3">
            <a:extLst>
              <a:ext uri="{FF2B5EF4-FFF2-40B4-BE49-F238E27FC236}">
                <a16:creationId xmlns:a16="http://schemas.microsoft.com/office/drawing/2014/main" id="{88563571-0826-1A22-8EC2-7C364B42FD47}"/>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453969" y="0"/>
            <a:ext cx="1717091" cy="1961657"/>
          </a:xfrm>
          <a:ln>
            <a:solidFill>
              <a:schemeClr val="bg1"/>
            </a:solidFill>
          </a:ln>
        </p:spPr>
      </p:pic>
      <p:pic>
        <p:nvPicPr>
          <p:cNvPr id="3074" name="Picture 2" descr="Contextual - Light Bulb Illustration Png, Transparent Png - 1024x1024 ...">
            <a:extLst>
              <a:ext uri="{FF2B5EF4-FFF2-40B4-BE49-F238E27FC236}">
                <a16:creationId xmlns:a16="http://schemas.microsoft.com/office/drawing/2014/main" id="{EC31ADE3-A603-159B-0DEC-FCF31D312DCD}"/>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6667" b="94198" l="7976" r="90000">
                        <a14:foregroundMark x1="57143" y1="85802" x2="48571" y2="85802"/>
                        <a14:foregroundMark x1="56310" y1="93580" x2="49048" y2="93704"/>
                        <a14:foregroundMark x1="77976" y1="73333" x2="77976" y2="73333"/>
                        <a14:foregroundMark x1="88452" y1="48148" x2="88452" y2="48148"/>
                        <a14:foregroundMark x1="80357" y1="23704" x2="80357" y2="23704"/>
                        <a14:foregroundMark x1="50476" y1="11358" x2="50476" y2="11358"/>
                        <a14:foregroundMark x1="49881" y1="6667" x2="49881" y2="6667"/>
                        <a14:foregroundMark x1="19167" y1="21235" x2="25119" y2="27037"/>
                        <a14:foregroundMark x1="16429" y1="47778" x2="8095" y2="47531"/>
                        <a14:foregroundMark x1="8095" y1="47531" x2="8095" y2="47531"/>
                        <a14:foregroundMark x1="26429" y1="70494" x2="22500" y2="77654"/>
                        <a14:foregroundMark x1="58571" y1="85185" x2="46548" y2="86049"/>
                        <a14:foregroundMark x1="56667" y1="94198" x2="56667" y2="94198"/>
                      </a14:backgroundRemoval>
                    </a14:imgEffect>
                  </a14:imgLayer>
                </a14:imgProps>
              </a:ext>
              <a:ext uri="{28A0092B-C50C-407E-A947-70E740481C1C}">
                <a14:useLocalDpi xmlns:a14="http://schemas.microsoft.com/office/drawing/2010/main" val="0"/>
              </a:ext>
            </a:extLst>
          </a:blip>
          <a:srcRect/>
          <a:stretch>
            <a:fillRect/>
          </a:stretch>
        </p:blipFill>
        <p:spPr bwMode="auto">
          <a:xfrm>
            <a:off x="9144803" y="-187406"/>
            <a:ext cx="1065809" cy="1027744"/>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4">
            <a:extLst>
              <a:ext uri="{FF2B5EF4-FFF2-40B4-BE49-F238E27FC236}">
                <a16:creationId xmlns:a16="http://schemas.microsoft.com/office/drawing/2014/main" id="{7C909963-DA9B-1205-B905-F35AB2AB7667}"/>
              </a:ext>
            </a:extLst>
          </p:cNvPr>
          <p:cNvSpPr/>
          <p:nvPr/>
        </p:nvSpPr>
        <p:spPr>
          <a:xfrm>
            <a:off x="-1219200" y="917994"/>
            <a:ext cx="1114396" cy="782863"/>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ar-SA" sz="978"/>
          </a:p>
        </p:txBody>
      </p:sp>
      <p:sp>
        <p:nvSpPr>
          <p:cNvPr id="6" name="Freeform 3">
            <a:extLst>
              <a:ext uri="{FF2B5EF4-FFF2-40B4-BE49-F238E27FC236}">
                <a16:creationId xmlns:a16="http://schemas.microsoft.com/office/drawing/2014/main" id="{DD608371-8BF7-59CC-6BB9-C5512DA503CD}"/>
              </a:ext>
            </a:extLst>
          </p:cNvPr>
          <p:cNvSpPr/>
          <p:nvPr/>
        </p:nvSpPr>
        <p:spPr>
          <a:xfrm rot="1624176">
            <a:off x="-85967" y="-188149"/>
            <a:ext cx="826085" cy="1317487"/>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ar-SA" sz="978"/>
          </a:p>
        </p:txBody>
      </p:sp>
      <p:sp>
        <p:nvSpPr>
          <p:cNvPr id="7" name="Freeform 5">
            <a:extLst>
              <a:ext uri="{FF2B5EF4-FFF2-40B4-BE49-F238E27FC236}">
                <a16:creationId xmlns:a16="http://schemas.microsoft.com/office/drawing/2014/main" id="{3B02137D-C073-24B4-42B6-4F2BF2FDFD15}"/>
              </a:ext>
            </a:extLst>
          </p:cNvPr>
          <p:cNvSpPr/>
          <p:nvPr/>
        </p:nvSpPr>
        <p:spPr>
          <a:xfrm rot="20595264" flipH="1">
            <a:off x="2119134" y="-242084"/>
            <a:ext cx="984158" cy="1461611"/>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ar-SA" sz="978"/>
          </a:p>
        </p:txBody>
      </p:sp>
      <p:cxnSp>
        <p:nvCxnSpPr>
          <p:cNvPr id="14" name="رابط مستقيم 13">
            <a:extLst>
              <a:ext uri="{FF2B5EF4-FFF2-40B4-BE49-F238E27FC236}">
                <a16:creationId xmlns:a16="http://schemas.microsoft.com/office/drawing/2014/main" id="{C83047A2-7286-0B3C-23A1-638243ED6FEA}"/>
              </a:ext>
            </a:extLst>
          </p:cNvPr>
          <p:cNvCxnSpPr/>
          <p:nvPr/>
        </p:nvCxnSpPr>
        <p:spPr>
          <a:xfrm flipH="1">
            <a:off x="2436801" y="1031752"/>
            <a:ext cx="5742092"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18" name="مربع نص 17">
            <a:extLst>
              <a:ext uri="{FF2B5EF4-FFF2-40B4-BE49-F238E27FC236}">
                <a16:creationId xmlns:a16="http://schemas.microsoft.com/office/drawing/2014/main" id="{0D47E8C5-6739-881E-194B-CD6CA7ABE7AB}"/>
              </a:ext>
            </a:extLst>
          </p:cNvPr>
          <p:cNvSpPr txBox="1"/>
          <p:nvPr/>
        </p:nvSpPr>
        <p:spPr>
          <a:xfrm>
            <a:off x="7515454" y="132452"/>
            <a:ext cx="2554908" cy="707886"/>
          </a:xfrm>
          <a:prstGeom prst="rect">
            <a:avLst/>
          </a:prstGeom>
          <a:noFill/>
        </p:spPr>
        <p:txBody>
          <a:bodyPr wrap="square" rtlCol="1">
            <a:spAutoFit/>
          </a:bodyPr>
          <a:lstStyle/>
          <a:p>
            <a:pPr algn="ctr"/>
            <a:r>
              <a:rPr lang="ar-SA" sz="4000" b="1" dirty="0">
                <a:solidFill>
                  <a:srgbClr val="374EB6"/>
                </a:solidFill>
              </a:rPr>
              <a:t>أولاً</a:t>
            </a:r>
          </a:p>
        </p:txBody>
      </p:sp>
      <p:sp>
        <p:nvSpPr>
          <p:cNvPr id="8" name="مربع نص 7">
            <a:extLst>
              <a:ext uri="{FF2B5EF4-FFF2-40B4-BE49-F238E27FC236}">
                <a16:creationId xmlns:a16="http://schemas.microsoft.com/office/drawing/2014/main" id="{0BFC298B-99E9-C17D-93AE-CB648C455D54}"/>
              </a:ext>
            </a:extLst>
          </p:cNvPr>
          <p:cNvSpPr txBox="1"/>
          <p:nvPr/>
        </p:nvSpPr>
        <p:spPr>
          <a:xfrm>
            <a:off x="2213590" y="238479"/>
            <a:ext cx="6888683" cy="707886"/>
          </a:xfrm>
          <a:prstGeom prst="rect">
            <a:avLst/>
          </a:prstGeom>
          <a:noFill/>
        </p:spPr>
        <p:txBody>
          <a:bodyPr wrap="square">
            <a:spAutoFit/>
          </a:bodyPr>
          <a:lstStyle/>
          <a:p>
            <a:r>
              <a:rPr lang="ar-SA" sz="4000" b="1" dirty="0">
                <a:solidFill>
                  <a:schemeClr val="bg1"/>
                </a:solidFill>
                <a:effectLst>
                  <a:outerShdw blurRad="38100" dist="38100" dir="2700000" algn="tl">
                    <a:srgbClr val="000000">
                      <a:alpha val="43137"/>
                    </a:srgbClr>
                  </a:outerShdw>
                </a:effectLst>
              </a:rPr>
              <a:t>مـهـارة اخـتـيـار مـنهـج الـبـحـث</a:t>
            </a:r>
          </a:p>
        </p:txBody>
      </p:sp>
      <p:sp>
        <p:nvSpPr>
          <p:cNvPr id="10" name="مربع نص 9">
            <a:extLst>
              <a:ext uri="{FF2B5EF4-FFF2-40B4-BE49-F238E27FC236}">
                <a16:creationId xmlns:a16="http://schemas.microsoft.com/office/drawing/2014/main" id="{DEA6E8A1-F011-EC99-5A78-0958ABD31032}"/>
              </a:ext>
            </a:extLst>
          </p:cNvPr>
          <p:cNvSpPr txBox="1"/>
          <p:nvPr/>
        </p:nvSpPr>
        <p:spPr>
          <a:xfrm>
            <a:off x="1944729" y="1156593"/>
            <a:ext cx="6756816" cy="954107"/>
          </a:xfrm>
          <a:prstGeom prst="rect">
            <a:avLst/>
          </a:prstGeom>
          <a:noFill/>
        </p:spPr>
        <p:txBody>
          <a:bodyPr wrap="square">
            <a:spAutoFit/>
          </a:bodyPr>
          <a:lstStyle/>
          <a:p>
            <a:pPr algn="ctr"/>
            <a:r>
              <a:rPr lang="ar-SA" sz="2800" b="1" dirty="0"/>
              <a:t>من خلال ما تعلمه الطالب في درس مناهج البحث العلمي يستطيع الطالب تحديد المنهج المناسب لبحثه </a:t>
            </a:r>
          </a:p>
        </p:txBody>
      </p:sp>
      <p:sp>
        <p:nvSpPr>
          <p:cNvPr id="12" name="مربع نص 11">
            <a:extLst>
              <a:ext uri="{FF2B5EF4-FFF2-40B4-BE49-F238E27FC236}">
                <a16:creationId xmlns:a16="http://schemas.microsoft.com/office/drawing/2014/main" id="{CFEFCD9A-C418-3304-CC8C-3975452EAE29}"/>
              </a:ext>
            </a:extLst>
          </p:cNvPr>
          <p:cNvSpPr txBox="1"/>
          <p:nvPr/>
        </p:nvSpPr>
        <p:spPr>
          <a:xfrm>
            <a:off x="3336600" y="2363731"/>
            <a:ext cx="6228412" cy="535531"/>
          </a:xfrm>
          <a:prstGeom prst="rect">
            <a:avLst/>
          </a:prstGeom>
          <a:noFill/>
        </p:spPr>
        <p:txBody>
          <a:bodyPr wrap="square">
            <a:spAutoFit/>
          </a:bodyPr>
          <a:lstStyle/>
          <a:p>
            <a:pPr marL="0" indent="0" algn="r" defTabSz="914400" rtl="1" eaLnBrk="1" latinLnBrk="0" hangingPunct="1">
              <a:lnSpc>
                <a:spcPct val="90000"/>
              </a:lnSpc>
              <a:spcBef>
                <a:spcPts val="1000"/>
              </a:spcBef>
              <a:buFont typeface="Arial" panose="020B0604020202020204" pitchFamily="34" charset="0"/>
              <a:buNone/>
            </a:pPr>
            <a:r>
              <a:rPr lang="ar-SA" sz="3200" b="1" dirty="0">
                <a:solidFill>
                  <a:schemeClr val="bg1"/>
                </a:solidFill>
              </a:rPr>
              <a:t>مثال تطبيقي من البحث السابق:</a:t>
            </a:r>
          </a:p>
        </p:txBody>
      </p:sp>
      <p:sp>
        <p:nvSpPr>
          <p:cNvPr id="13" name="مستطيل: زوايا مستديرة 12">
            <a:extLst>
              <a:ext uri="{FF2B5EF4-FFF2-40B4-BE49-F238E27FC236}">
                <a16:creationId xmlns:a16="http://schemas.microsoft.com/office/drawing/2014/main" id="{22374097-0A1F-B36B-EEAD-18E12BB49B42}"/>
              </a:ext>
            </a:extLst>
          </p:cNvPr>
          <p:cNvSpPr/>
          <p:nvPr/>
        </p:nvSpPr>
        <p:spPr>
          <a:xfrm>
            <a:off x="4934437" y="2235540"/>
            <a:ext cx="4972171" cy="836212"/>
          </a:xfrm>
          <a:prstGeom prst="roundRect">
            <a:avLst/>
          </a:prstGeom>
          <a:noFill/>
          <a:ln>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0" name="مربع نص 19">
            <a:extLst>
              <a:ext uri="{FF2B5EF4-FFF2-40B4-BE49-F238E27FC236}">
                <a16:creationId xmlns:a16="http://schemas.microsoft.com/office/drawing/2014/main" id="{9A96C143-A049-192A-9918-D0B99477F0A9}"/>
              </a:ext>
            </a:extLst>
          </p:cNvPr>
          <p:cNvSpPr txBox="1"/>
          <p:nvPr/>
        </p:nvSpPr>
        <p:spPr>
          <a:xfrm>
            <a:off x="4495800" y="3275496"/>
            <a:ext cx="5351114" cy="2436564"/>
          </a:xfrm>
          <a:prstGeom prst="rect">
            <a:avLst/>
          </a:prstGeom>
          <a:noFill/>
        </p:spPr>
        <p:txBody>
          <a:bodyPr wrap="square">
            <a:spAutoFit/>
          </a:bodyPr>
          <a:lstStyle/>
          <a:p>
            <a:pPr marL="0" indent="0" algn="r" defTabSz="914400" rtl="1" eaLnBrk="1" latinLnBrk="0" hangingPunct="1">
              <a:lnSpc>
                <a:spcPct val="90000"/>
              </a:lnSpc>
              <a:spcBef>
                <a:spcPts val="1000"/>
              </a:spcBef>
              <a:buFont typeface="Arial" panose="020B0604020202020204" pitchFamily="34" charset="0"/>
              <a:buNone/>
            </a:pPr>
            <a:r>
              <a:rPr lang="ar-SA" sz="2000" b="1" dirty="0"/>
              <a:t>استخدمت الدراسة المنهج الوصفي المسحي للإجابة عن أسئلة البحث وتحقيق أهدافها؛ حيث يهتم المنهج الوصفي بدراسة الواقع وأبعاده والعوامل المؤثرة فيه والعلاقات القائمة بين جوانبه، ولا يقف عند وصف الظاهرة أو المشكلة موضوع الدراسة والتعبير عنها كمًّا أو كيفًا، ولكن هدفه يتعدى ذلك إلى التفسير والتحليل والمقارنة من أجل الوصول إلى حقائق دقيقة عن الظروف والأوضاع القائمة، كل ذلك بقصد تطوير</a:t>
            </a:r>
          </a:p>
          <a:p>
            <a:pPr marL="0" indent="0" algn="r" defTabSz="914400" rtl="1" eaLnBrk="1" latinLnBrk="0" hangingPunct="1">
              <a:lnSpc>
                <a:spcPct val="90000"/>
              </a:lnSpc>
              <a:spcBef>
                <a:spcPts val="1000"/>
              </a:spcBef>
              <a:buFont typeface="Arial" panose="020B0604020202020204" pitchFamily="34" charset="0"/>
              <a:buNone/>
            </a:pPr>
            <a:r>
              <a:rPr lang="ar-SA" sz="2000" b="1" dirty="0"/>
              <a:t>الواقع إلى ما هو أفضل.</a:t>
            </a:r>
          </a:p>
        </p:txBody>
      </p:sp>
      <p:pic>
        <p:nvPicPr>
          <p:cNvPr id="21" name="صورة 20" descr="صورة تحتوي على نص, لقطة شاشة, الخط, رقم&#10;&#10;تم إنشاء الوصف تلقائياً">
            <a:extLst>
              <a:ext uri="{FF2B5EF4-FFF2-40B4-BE49-F238E27FC236}">
                <a16:creationId xmlns:a16="http://schemas.microsoft.com/office/drawing/2014/main" id="{6FAE980C-D062-3ADC-9ED9-78F609F62C94}"/>
              </a:ext>
            </a:extLst>
          </p:cNvPr>
          <p:cNvPicPr>
            <a:picLocks noChangeAspect="1"/>
          </p:cNvPicPr>
          <p:nvPr/>
        </p:nvPicPr>
        <p:blipFill rotWithShape="1">
          <a:blip r:embed="rId10"/>
          <a:srcRect b="2690"/>
          <a:stretch/>
        </p:blipFill>
        <p:spPr>
          <a:xfrm>
            <a:off x="156459" y="2506169"/>
            <a:ext cx="4176224" cy="3461759"/>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361613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C41C2F31-18C8-1DB1-7F4E-689F99ADBE29}"/>
              </a:ext>
            </a:extLst>
          </p:cNvPr>
          <p:cNvSpPr txBox="1"/>
          <p:nvPr/>
        </p:nvSpPr>
        <p:spPr>
          <a:xfrm>
            <a:off x="1066800" y="152400"/>
            <a:ext cx="8305800" cy="1384995"/>
          </a:xfrm>
          <a:prstGeom prst="rect">
            <a:avLst/>
          </a:prstGeom>
          <a:noFill/>
        </p:spPr>
        <p:txBody>
          <a:bodyPr wrap="square">
            <a:spAutoFit/>
          </a:bodyPr>
          <a:lstStyle/>
          <a:p>
            <a:pPr algn="ctr"/>
            <a:r>
              <a:rPr lang="ar-SA" sz="2800" b="1" dirty="0">
                <a:solidFill>
                  <a:schemeClr val="bg1"/>
                </a:solidFill>
                <a:effectLst>
                  <a:outerShdw blurRad="38100" dist="38100" dir="2700000" algn="tl">
                    <a:srgbClr val="000000">
                      <a:alpha val="43137"/>
                    </a:srgbClr>
                  </a:outerShdw>
                </a:effectLst>
              </a:rPr>
              <a:t>يحدِّد الباحث منهج البحث العلمي الذي يتبعه في تناول مشكلة بحثه، وقد تناولنا في درس سابق مناهج البحث، يختار الباحث المنهج المناسب لدراسته التي يجريها</a:t>
            </a:r>
          </a:p>
        </p:txBody>
      </p:sp>
      <p:cxnSp>
        <p:nvCxnSpPr>
          <p:cNvPr id="5" name="رابط مستقيم 4">
            <a:extLst>
              <a:ext uri="{FF2B5EF4-FFF2-40B4-BE49-F238E27FC236}">
                <a16:creationId xmlns:a16="http://schemas.microsoft.com/office/drawing/2014/main" id="{0E52209B-FCC0-28C0-4983-CF669C9B1ABF}"/>
              </a:ext>
            </a:extLst>
          </p:cNvPr>
          <p:cNvCxnSpPr/>
          <p:nvPr/>
        </p:nvCxnSpPr>
        <p:spPr>
          <a:xfrm flipH="1">
            <a:off x="2514600" y="1676400"/>
            <a:ext cx="5742092"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7" name="مربع نص 6">
            <a:extLst>
              <a:ext uri="{FF2B5EF4-FFF2-40B4-BE49-F238E27FC236}">
                <a16:creationId xmlns:a16="http://schemas.microsoft.com/office/drawing/2014/main" id="{3CF4AAC5-1A59-2ACE-DE23-DE983B9A6D23}"/>
              </a:ext>
            </a:extLst>
          </p:cNvPr>
          <p:cNvSpPr txBox="1"/>
          <p:nvPr/>
        </p:nvSpPr>
        <p:spPr>
          <a:xfrm>
            <a:off x="4724400" y="2146517"/>
            <a:ext cx="4961744" cy="1815882"/>
          </a:xfrm>
          <a:prstGeom prst="rect">
            <a:avLst/>
          </a:prstGeom>
          <a:noFill/>
        </p:spPr>
        <p:txBody>
          <a:bodyPr wrap="square">
            <a:spAutoFit/>
          </a:bodyPr>
          <a:lstStyle/>
          <a:p>
            <a:pPr algn="ctr"/>
            <a:r>
              <a:rPr lang="ar-SA" sz="2800" b="1" dirty="0"/>
              <a:t>هو الأسلوب الأكثر استخدامًا والأكثر ملائمة في دراسة الظواهر الإنسانية والاجتماعية؛ حيث يصعب إخضاع بعض الظواهر للتجريب والمختبر؛ </a:t>
            </a:r>
          </a:p>
        </p:txBody>
      </p:sp>
      <p:pic>
        <p:nvPicPr>
          <p:cNvPr id="1028" name="Picture 4" descr="من أنا ؟؟ - YouTube">
            <a:extLst>
              <a:ext uri="{FF2B5EF4-FFF2-40B4-BE49-F238E27FC236}">
                <a16:creationId xmlns:a16="http://schemas.microsoft.com/office/drawing/2014/main" id="{858D342F-9B84-B520-3780-2AB532D1CE6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64556" y1="34111" x2="71000" y2="48444"/>
                        <a14:foregroundMark x1="71000" y1="48444" x2="69889" y2="57444"/>
                        <a14:foregroundMark x1="69889" y1="57444" x2="55222" y2="77556"/>
                        <a14:foregroundMark x1="55222" y1="77556" x2="46889" y2="78222"/>
                        <a14:foregroundMark x1="46889" y1="78222" x2="55222" y2="70333"/>
                        <a14:foregroundMark x1="55222" y1="70333" x2="56000" y2="35222"/>
                        <a14:foregroundMark x1="59333" y1="37000" x2="54333" y2="56000"/>
                        <a14:foregroundMark x1="54333" y1="56000" x2="51444" y2="57667"/>
                        <a14:foregroundMark x1="60556" y1="45556" x2="50333" y2="46667"/>
                        <a14:foregroundMark x1="50333" y1="46667" x2="47444" y2="40444"/>
                        <a14:foregroundMark x1="47444" y1="40444" x2="48444" y2="47111"/>
                        <a14:foregroundMark x1="48444" y1="47111" x2="55778" y2="49444"/>
                        <a14:foregroundMark x1="55778" y1="49444" x2="49222" y2="54222"/>
                        <a14:foregroundMark x1="49222" y1="54222" x2="57111" y2="55889"/>
                        <a14:foregroundMark x1="57111" y1="55889" x2="58778" y2="62889"/>
                        <a14:foregroundMark x1="58778" y1="62889" x2="66333" y2="53000"/>
                        <a14:foregroundMark x1="66333" y1="53000" x2="65000" y2="37444"/>
                        <a14:foregroundMark x1="62000" y1="37667" x2="55667" y2="42111"/>
                        <a14:foregroundMark x1="55667" y1="42111" x2="46889" y2="42444"/>
                        <a14:foregroundMark x1="46889" y1="42444" x2="40778" y2="49111"/>
                        <a14:foregroundMark x1="40778" y1="49111" x2="47556" y2="52333"/>
                        <a14:foregroundMark x1="47556" y1="52333" x2="51778" y2="68000"/>
                        <a14:foregroundMark x1="51778" y1="68000" x2="55556" y2="58111"/>
                        <a14:foregroundMark x1="55556" y1="58111" x2="53889" y2="45667"/>
                        <a14:foregroundMark x1="53889" y1="45667" x2="48222" y2="37889"/>
                        <a14:foregroundMark x1="48222" y1="37889" x2="56222" y2="35667"/>
                        <a14:foregroundMark x1="56222" y1="35667" x2="62778" y2="41111"/>
                        <a14:foregroundMark x1="62778" y1="41111" x2="58667" y2="46667"/>
                        <a14:foregroundMark x1="58667" y1="46667" x2="63889" y2="53778"/>
                        <a14:foregroundMark x1="63889" y1="53778" x2="58556" y2="65333"/>
                        <a14:foregroundMark x1="58556" y1="65333" x2="53000" y2="70778"/>
                        <a14:foregroundMark x1="53000" y1="70778" x2="48222" y2="62111"/>
                        <a14:foregroundMark x1="48222" y1="62111" x2="46889" y2="46000"/>
                        <a14:foregroundMark x1="46889" y1="46000" x2="56000" y2="41444"/>
                        <a14:foregroundMark x1="56000" y1="41444" x2="56000" y2="41444"/>
                        <a14:foregroundMark x1="61667" y1="36667" x2="48444" y2="34889"/>
                        <a14:foregroundMark x1="48444" y1="34889" x2="43444" y2="40667"/>
                        <a14:foregroundMark x1="43444" y1="40667" x2="50556" y2="60222"/>
                        <a14:foregroundMark x1="50556" y1="60222" x2="50444" y2="59556"/>
                        <a14:foregroundMark x1="48889" y1="71778" x2="39667" y2="44444"/>
                        <a14:foregroundMark x1="39667" y1="44444" x2="44111" y2="36889"/>
                        <a14:foregroundMark x1="44111" y1="36889" x2="51444" y2="34333"/>
                        <a14:foregroundMark x1="51444" y1="34333" x2="51667" y2="34333"/>
                        <a14:foregroundMark x1="58556" y1="76333" x2="58556" y2="76333"/>
                        <a14:foregroundMark x1="58333" y1="79333" x2="58333" y2="79333"/>
                      </a14:backgroundRemoval>
                    </a14:imgEffect>
                  </a14:imgLayer>
                </a14:imgProps>
              </a:ext>
              <a:ext uri="{28A0092B-C50C-407E-A947-70E740481C1C}">
                <a14:useLocalDpi xmlns:a14="http://schemas.microsoft.com/office/drawing/2010/main" val="0"/>
              </a:ext>
            </a:extLst>
          </a:blip>
          <a:srcRect/>
          <a:stretch>
            <a:fillRect/>
          </a:stretch>
        </p:blipFill>
        <p:spPr bwMode="auto">
          <a:xfrm>
            <a:off x="-2113613" y="0"/>
            <a:ext cx="7086600" cy="7086600"/>
          </a:xfrm>
          <a:prstGeom prst="ellipse">
            <a:avLst/>
          </a:prstGeom>
          <a:noFill/>
          <a:extLst>
            <a:ext uri="{909E8E84-426E-40DD-AFC4-6F175D3DCCD1}">
              <a14:hiddenFill xmlns:a14="http://schemas.microsoft.com/office/drawing/2010/main">
                <a:solidFill>
                  <a:srgbClr val="FFFFFF"/>
                </a:solidFill>
              </a14:hiddenFill>
            </a:ext>
          </a:extLst>
        </p:spPr>
      </p:pic>
      <p:sp>
        <p:nvSpPr>
          <p:cNvPr id="8" name="مخطط انسيابي: معالجة متعاقبة 7">
            <a:extLst>
              <a:ext uri="{FF2B5EF4-FFF2-40B4-BE49-F238E27FC236}">
                <a16:creationId xmlns:a16="http://schemas.microsoft.com/office/drawing/2014/main" id="{14160DD7-87C7-B30C-58B8-1A0F888C3837}"/>
              </a:ext>
            </a:extLst>
          </p:cNvPr>
          <p:cNvSpPr/>
          <p:nvPr/>
        </p:nvSpPr>
        <p:spPr>
          <a:xfrm>
            <a:off x="457200" y="5559038"/>
            <a:ext cx="2286000" cy="761997"/>
          </a:xfrm>
          <a:prstGeom prst="flowChartAlternateProces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4000" b="1" dirty="0">
                <a:solidFill>
                  <a:schemeClr val="bg1"/>
                </a:solidFill>
              </a:rPr>
              <a:t>استراتيجية </a:t>
            </a:r>
          </a:p>
        </p:txBody>
      </p:sp>
      <p:pic>
        <p:nvPicPr>
          <p:cNvPr id="1030" name="Picture 6" descr="المنهج الوصفي في البحث العلمي Archives | موقع اعداد رسائل الماجستير ...">
            <a:extLst>
              <a:ext uri="{FF2B5EF4-FFF2-40B4-BE49-F238E27FC236}">
                <a16:creationId xmlns:a16="http://schemas.microsoft.com/office/drawing/2014/main" id="{B5F70A5F-A7E2-65D7-8069-AF0DB9476A5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932" t="7390" r="14557" b="12042"/>
          <a:stretch/>
        </p:blipFill>
        <p:spPr bwMode="auto">
          <a:xfrm>
            <a:off x="5385646" y="4104772"/>
            <a:ext cx="2785639" cy="2216263"/>
          </a:xfrm>
          <a:prstGeom prst="ellipse">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009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 calcmode="lin" valueType="num">
                                      <p:cBhvr additive="base">
                                        <p:cTn id="7" dur="500" fill="hold"/>
                                        <p:tgtEl>
                                          <p:spTgt spid="1030"/>
                                        </p:tgtEl>
                                        <p:attrNameLst>
                                          <p:attrName>ppt_x</p:attrName>
                                        </p:attrNameLst>
                                      </p:cBhvr>
                                      <p:tavLst>
                                        <p:tav tm="0">
                                          <p:val>
                                            <p:strVal val="#ppt_x"/>
                                          </p:val>
                                        </p:tav>
                                        <p:tav tm="100000">
                                          <p:val>
                                            <p:strVal val="#ppt_x"/>
                                          </p:val>
                                        </p:tav>
                                      </p:tavLst>
                                    </p:anim>
                                    <p:anim calcmode="lin" valueType="num">
                                      <p:cBhvr additive="base">
                                        <p:cTn id="8"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7E859C6-9761-4530-D748-1320BE4158E8}"/>
              </a:ext>
            </a:extLst>
          </p:cNvPr>
          <p:cNvSpPr/>
          <p:nvPr/>
        </p:nvSpPr>
        <p:spPr>
          <a:xfrm flipH="1">
            <a:off x="-6658" y="-359165"/>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pic>
        <p:nvPicPr>
          <p:cNvPr id="3" name="صورة 2" descr="صورة تحتوي على نص, دائرة, لقطة شاشة, رمز&#10;&#10;تم إنشاء الوصف تلقائياً">
            <a:extLst>
              <a:ext uri="{FF2B5EF4-FFF2-40B4-BE49-F238E27FC236}">
                <a16:creationId xmlns:a16="http://schemas.microsoft.com/office/drawing/2014/main" id="{8ED34DF9-3CB8-7E46-7B2C-730FCE84A63F}"/>
              </a:ext>
            </a:extLst>
          </p:cNvPr>
          <p:cNvPicPr>
            <a:picLocks noChangeAspect="1"/>
          </p:cNvPicPr>
          <p:nvPr/>
        </p:nvPicPr>
        <p:blipFill rotWithShape="1">
          <a:blip r:embed="rId3"/>
          <a:srcRect t="2460"/>
          <a:stretch/>
        </p:blipFill>
        <p:spPr>
          <a:xfrm>
            <a:off x="2362200" y="1600200"/>
            <a:ext cx="5634058" cy="5150728"/>
          </a:xfrm>
          <a:prstGeom prst="ellipse">
            <a:avLst/>
          </a:prstGeom>
        </p:spPr>
      </p:pic>
      <p:sp>
        <p:nvSpPr>
          <p:cNvPr id="4" name="مخطط انسيابي: محطة طرفية 3">
            <a:extLst>
              <a:ext uri="{FF2B5EF4-FFF2-40B4-BE49-F238E27FC236}">
                <a16:creationId xmlns:a16="http://schemas.microsoft.com/office/drawing/2014/main" id="{6C2EAC15-51DF-8EF5-4F6F-50280D6B40AA}"/>
              </a:ext>
            </a:extLst>
          </p:cNvPr>
          <p:cNvSpPr/>
          <p:nvPr/>
        </p:nvSpPr>
        <p:spPr>
          <a:xfrm>
            <a:off x="2667000" y="228600"/>
            <a:ext cx="5257800" cy="1143000"/>
          </a:xfrm>
          <a:prstGeom prst="flowChartTermina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tx1"/>
                </a:solidFill>
              </a:rPr>
              <a:t>أنواع المنهج الوصفي</a:t>
            </a:r>
          </a:p>
        </p:txBody>
      </p:sp>
    </p:spTree>
    <p:extLst>
      <p:ext uri="{BB962C8B-B14F-4D97-AF65-F5344CB8AC3E}">
        <p14:creationId xmlns:p14="http://schemas.microsoft.com/office/powerpoint/2010/main" val="2263546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7E859C6-9761-4530-D748-1320BE4158E8}"/>
              </a:ext>
            </a:extLst>
          </p:cNvPr>
          <p:cNvSpPr/>
          <p:nvPr/>
        </p:nvSpPr>
        <p:spPr>
          <a:xfrm flipH="1">
            <a:off x="-6658" y="-359165"/>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sp>
        <p:nvSpPr>
          <p:cNvPr id="4" name="مخطط انسيابي: محطة طرفية 3">
            <a:extLst>
              <a:ext uri="{FF2B5EF4-FFF2-40B4-BE49-F238E27FC236}">
                <a16:creationId xmlns:a16="http://schemas.microsoft.com/office/drawing/2014/main" id="{6C2EAC15-51DF-8EF5-4F6F-50280D6B40AA}"/>
              </a:ext>
            </a:extLst>
          </p:cNvPr>
          <p:cNvSpPr/>
          <p:nvPr/>
        </p:nvSpPr>
        <p:spPr>
          <a:xfrm>
            <a:off x="2667000" y="228600"/>
            <a:ext cx="5257800" cy="1143000"/>
          </a:xfrm>
          <a:prstGeom prst="flowChartTermina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solidFill>
                  <a:schemeClr val="tx1"/>
                </a:solidFill>
              </a:rPr>
              <a:t>كيف أميز بين أساليب المنهج الوصفي؟</a:t>
            </a:r>
          </a:p>
        </p:txBody>
      </p:sp>
      <p:pic>
        <p:nvPicPr>
          <p:cNvPr id="2050" name="Picture 2" descr="Cartoon Question Mark PNG Transparent Images Free Download | Vector ...">
            <a:extLst>
              <a:ext uri="{FF2B5EF4-FFF2-40B4-BE49-F238E27FC236}">
                <a16:creationId xmlns:a16="http://schemas.microsoft.com/office/drawing/2014/main" id="{F70012BB-943E-6962-6981-72E11297F24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61389" y1="78611" x2="61389" y2="78611"/>
                      </a14:backgroundRemoval>
                    </a14:imgEffect>
                  </a14:imgLayer>
                </a14:imgProps>
              </a:ext>
              <a:ext uri="{28A0092B-C50C-407E-A947-70E740481C1C}">
                <a14:useLocalDpi xmlns:a14="http://schemas.microsoft.com/office/drawing/2010/main" val="0"/>
              </a:ext>
            </a:extLst>
          </a:blip>
          <a:srcRect/>
          <a:stretch>
            <a:fillRect/>
          </a:stretch>
        </p:blipFill>
        <p:spPr bwMode="auto">
          <a:xfrm>
            <a:off x="0" y="67456"/>
            <a:ext cx="2002109" cy="2002109"/>
          </a:xfrm>
          <a:prstGeom prst="rect">
            <a:avLst/>
          </a:prstGeom>
          <a:noFill/>
          <a:extLst>
            <a:ext uri="{909E8E84-426E-40DD-AFC4-6F175D3DCCD1}">
              <a14:hiddenFill xmlns:a14="http://schemas.microsoft.com/office/drawing/2010/main">
                <a:solidFill>
                  <a:srgbClr val="FFFFFF"/>
                </a:solidFill>
              </a14:hiddenFill>
            </a:ext>
          </a:extLst>
        </p:spPr>
      </p:pic>
      <p:sp>
        <p:nvSpPr>
          <p:cNvPr id="6" name="مربع نص 5">
            <a:extLst>
              <a:ext uri="{FF2B5EF4-FFF2-40B4-BE49-F238E27FC236}">
                <a16:creationId xmlns:a16="http://schemas.microsoft.com/office/drawing/2014/main" id="{4FF378BF-DD97-E5F2-8421-E16C5530F40B}"/>
              </a:ext>
            </a:extLst>
          </p:cNvPr>
          <p:cNvSpPr txBox="1"/>
          <p:nvPr/>
        </p:nvSpPr>
        <p:spPr>
          <a:xfrm>
            <a:off x="-104804" y="2848662"/>
            <a:ext cx="10010804" cy="3244158"/>
          </a:xfrm>
          <a:prstGeom prst="rect">
            <a:avLst/>
          </a:prstGeom>
          <a:solidFill>
            <a:schemeClr val="accent1">
              <a:lumMod val="20000"/>
              <a:lumOff val="80000"/>
            </a:schemeClr>
          </a:solidFill>
        </p:spPr>
        <p:txBody>
          <a:bodyPr wrap="square">
            <a:spAutoFit/>
          </a:bodyPr>
          <a:lstStyle/>
          <a:p>
            <a:pPr algn="r">
              <a:lnSpc>
                <a:spcPct val="150000"/>
              </a:lnSpc>
            </a:pPr>
            <a:r>
              <a:rPr lang="ar-SA" sz="2800" b="1" dirty="0"/>
              <a:t>إذا كان الباحث هدفه وصف الظاهرة فقط (البحث المسحي).</a:t>
            </a:r>
          </a:p>
          <a:p>
            <a:pPr algn="r">
              <a:lnSpc>
                <a:spcPct val="150000"/>
              </a:lnSpc>
            </a:pPr>
            <a:r>
              <a:rPr lang="ar-SA" sz="2800" b="1" dirty="0"/>
              <a:t>إذا كان الباحث هدفه توضيح العلاقة ومقدارها (البحث الارتباطي).</a:t>
            </a:r>
          </a:p>
          <a:p>
            <a:pPr algn="r">
              <a:lnSpc>
                <a:spcPct val="150000"/>
              </a:lnSpc>
            </a:pPr>
            <a:r>
              <a:rPr lang="ar-SA" sz="2800" b="1" dirty="0"/>
              <a:t>إذا كان الباحث هدفه اكتشاف الأسباب الكامنة وراء السلوك (البحث السببي المقارن).</a:t>
            </a:r>
          </a:p>
          <a:p>
            <a:pPr algn="r">
              <a:lnSpc>
                <a:spcPct val="150000"/>
              </a:lnSpc>
            </a:pPr>
            <a:r>
              <a:rPr lang="ar-SA" sz="2800" b="1" dirty="0"/>
              <a:t>إذا كان الباحث هدفه الملاحظة المباشرة ومعايشة الظاهرة </a:t>
            </a:r>
          </a:p>
          <a:p>
            <a:pPr algn="r">
              <a:lnSpc>
                <a:spcPct val="150000"/>
              </a:lnSpc>
            </a:pPr>
            <a:r>
              <a:rPr lang="ar-SA" sz="2800" b="1" dirty="0"/>
              <a:t>( البحث التطوري أو دراسة الحالة </a:t>
            </a:r>
          </a:p>
        </p:txBody>
      </p:sp>
    </p:spTree>
    <p:extLst>
      <p:ext uri="{BB962C8B-B14F-4D97-AF65-F5344CB8AC3E}">
        <p14:creationId xmlns:p14="http://schemas.microsoft.com/office/powerpoint/2010/main" val="3741181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7E859C6-9761-4530-D748-1320BE4158E8}"/>
              </a:ext>
            </a:extLst>
          </p:cNvPr>
          <p:cNvSpPr/>
          <p:nvPr/>
        </p:nvSpPr>
        <p:spPr>
          <a:xfrm flipH="1">
            <a:off x="-6658" y="-359165"/>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grpSp>
        <p:nvGrpSpPr>
          <p:cNvPr id="2" name="Group 6">
            <a:extLst>
              <a:ext uri="{FF2B5EF4-FFF2-40B4-BE49-F238E27FC236}">
                <a16:creationId xmlns:a16="http://schemas.microsoft.com/office/drawing/2014/main" id="{7D2EB309-58A0-246A-6146-36CF4F9427C0}"/>
              </a:ext>
            </a:extLst>
          </p:cNvPr>
          <p:cNvGrpSpPr>
            <a:grpSpLocks noChangeAspect="1"/>
          </p:cNvGrpSpPr>
          <p:nvPr/>
        </p:nvGrpSpPr>
        <p:grpSpPr>
          <a:xfrm>
            <a:off x="2514600" y="-1524000"/>
            <a:ext cx="6096000" cy="3386927"/>
            <a:chOff x="0" y="0"/>
            <a:chExt cx="6350013" cy="6349289"/>
          </a:xfrm>
        </p:grpSpPr>
        <p:sp>
          <p:nvSpPr>
            <p:cNvPr id="3" name="Freeform 7">
              <a:extLst>
                <a:ext uri="{FF2B5EF4-FFF2-40B4-BE49-F238E27FC236}">
                  <a16:creationId xmlns:a16="http://schemas.microsoft.com/office/drawing/2014/main" id="{BA75242C-9471-57CD-6A34-AC87F4877148}"/>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7" name="مربع نص 6">
            <a:extLst>
              <a:ext uri="{FF2B5EF4-FFF2-40B4-BE49-F238E27FC236}">
                <a16:creationId xmlns:a16="http://schemas.microsoft.com/office/drawing/2014/main" id="{B91111BC-057B-A760-AFE5-27F84115CA94}"/>
              </a:ext>
            </a:extLst>
          </p:cNvPr>
          <p:cNvSpPr txBox="1"/>
          <p:nvPr/>
        </p:nvSpPr>
        <p:spPr>
          <a:xfrm>
            <a:off x="4211956" y="169466"/>
            <a:ext cx="6888683" cy="707886"/>
          </a:xfrm>
          <a:prstGeom prst="rect">
            <a:avLst/>
          </a:prstGeom>
          <a:noFill/>
        </p:spPr>
        <p:txBody>
          <a:bodyPr wrap="square">
            <a:spAutoFit/>
          </a:bodyPr>
          <a:lstStyle/>
          <a:p>
            <a:r>
              <a:rPr lang="ar-SA" sz="4000" b="1" dirty="0">
                <a:solidFill>
                  <a:schemeClr val="tx2">
                    <a:lumMod val="75000"/>
                  </a:schemeClr>
                </a:solidFill>
                <a:effectLst>
                  <a:outerShdw blurRad="38100" dist="38100" dir="2700000" algn="tl">
                    <a:srgbClr val="000000">
                      <a:alpha val="43137"/>
                    </a:srgbClr>
                  </a:outerShdw>
                </a:effectLst>
              </a:rPr>
              <a:t>مثال 1</a:t>
            </a:r>
          </a:p>
        </p:txBody>
      </p:sp>
      <p:sp>
        <p:nvSpPr>
          <p:cNvPr id="9" name="مربع نص 8">
            <a:extLst>
              <a:ext uri="{FF2B5EF4-FFF2-40B4-BE49-F238E27FC236}">
                <a16:creationId xmlns:a16="http://schemas.microsoft.com/office/drawing/2014/main" id="{93EB9C06-30D6-0DAF-15AD-2A924CAD2EDB}"/>
              </a:ext>
            </a:extLst>
          </p:cNvPr>
          <p:cNvSpPr txBox="1"/>
          <p:nvPr/>
        </p:nvSpPr>
        <p:spPr>
          <a:xfrm>
            <a:off x="240617" y="1913682"/>
            <a:ext cx="9516254" cy="3785652"/>
          </a:xfrm>
          <a:prstGeom prst="rect">
            <a:avLst/>
          </a:prstGeom>
          <a:noFill/>
        </p:spPr>
        <p:txBody>
          <a:bodyPr wrap="square">
            <a:spAutoFit/>
          </a:bodyPr>
          <a:lstStyle/>
          <a:p>
            <a:pPr algn="r"/>
            <a:r>
              <a:rPr lang="ar-SA" sz="2400" dirty="0"/>
              <a:t>أثر استخدام التعلم التعاوني على طالبات التعليم الجامعي:</a:t>
            </a:r>
          </a:p>
          <a:p>
            <a:pPr algn="r"/>
            <a:r>
              <a:rPr lang="ar-SA" sz="2400" dirty="0"/>
              <a:t>دراسة وصفية مسحية</a:t>
            </a:r>
          </a:p>
          <a:p>
            <a:pPr algn="r"/>
            <a:r>
              <a:rPr lang="ar-SA" sz="2400" dirty="0"/>
              <a:t>منهج البحث:</a:t>
            </a:r>
          </a:p>
          <a:p>
            <a:pPr algn="r"/>
            <a:r>
              <a:rPr lang="ar-SA" sz="2400" dirty="0"/>
              <a:t>استًخدم في هذا البحث منهج المسح الاجتماعي وهو طريقة لجمع بيانات من أعداد كبيرة من المبحوثين عن طريق الاتصال بمفردات مجتمع البحث سواء كان الاتصال وجهًا لوجه، أم عبر الهاتف، أم بريديًّا، من خلال استمارات تحوي أسئلة مقننة. وقد تم استخدام منهج المسح الاجتماعي لاقتراب هذا المنهج من طبيعة الدراسة الوصفية فهو من أكثر المناهج ملائمة لموضوع هذا البحث؛ لأنه يعتمد على الوصف والتحليل والتفسير التي تُمكن الوصول إلى معرفة دوافع استعمال شبكات التواصل الإلكترونية وأسبابها وتأثيرها على طالبات الجامعة ومن ثمََّ وضع مقترحات وحلول لتدعيم الإيجابيات والحد من السلبيات الناتجة عن هذا الاستخدام.</a:t>
            </a:r>
          </a:p>
        </p:txBody>
      </p:sp>
    </p:spTree>
    <p:extLst>
      <p:ext uri="{BB962C8B-B14F-4D97-AF65-F5344CB8AC3E}">
        <p14:creationId xmlns:p14="http://schemas.microsoft.com/office/powerpoint/2010/main" val="316854402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7E859C6-9761-4530-D748-1320BE4158E8}"/>
              </a:ext>
            </a:extLst>
          </p:cNvPr>
          <p:cNvSpPr/>
          <p:nvPr/>
        </p:nvSpPr>
        <p:spPr>
          <a:xfrm flipH="1">
            <a:off x="-6658" y="-359165"/>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grpSp>
        <p:nvGrpSpPr>
          <p:cNvPr id="2" name="Group 6">
            <a:extLst>
              <a:ext uri="{FF2B5EF4-FFF2-40B4-BE49-F238E27FC236}">
                <a16:creationId xmlns:a16="http://schemas.microsoft.com/office/drawing/2014/main" id="{7D2EB309-58A0-246A-6146-36CF4F9427C0}"/>
              </a:ext>
            </a:extLst>
          </p:cNvPr>
          <p:cNvGrpSpPr>
            <a:grpSpLocks noChangeAspect="1"/>
          </p:cNvGrpSpPr>
          <p:nvPr/>
        </p:nvGrpSpPr>
        <p:grpSpPr>
          <a:xfrm>
            <a:off x="2514600" y="-1523999"/>
            <a:ext cx="6096000" cy="2895600"/>
            <a:chOff x="0" y="0"/>
            <a:chExt cx="6350013" cy="6349289"/>
          </a:xfrm>
        </p:grpSpPr>
        <p:sp>
          <p:nvSpPr>
            <p:cNvPr id="3" name="Freeform 7">
              <a:extLst>
                <a:ext uri="{FF2B5EF4-FFF2-40B4-BE49-F238E27FC236}">
                  <a16:creationId xmlns:a16="http://schemas.microsoft.com/office/drawing/2014/main" id="{BA75242C-9471-57CD-6A34-AC87F4877148}"/>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7" name="مربع نص 6">
            <a:extLst>
              <a:ext uri="{FF2B5EF4-FFF2-40B4-BE49-F238E27FC236}">
                <a16:creationId xmlns:a16="http://schemas.microsoft.com/office/drawing/2014/main" id="{B91111BC-057B-A760-AFE5-27F84115CA94}"/>
              </a:ext>
            </a:extLst>
          </p:cNvPr>
          <p:cNvSpPr txBox="1"/>
          <p:nvPr/>
        </p:nvSpPr>
        <p:spPr>
          <a:xfrm>
            <a:off x="4211956" y="169466"/>
            <a:ext cx="6888683" cy="707886"/>
          </a:xfrm>
          <a:prstGeom prst="rect">
            <a:avLst/>
          </a:prstGeom>
          <a:noFill/>
        </p:spPr>
        <p:txBody>
          <a:bodyPr wrap="square">
            <a:spAutoFit/>
          </a:bodyPr>
          <a:lstStyle/>
          <a:p>
            <a:r>
              <a:rPr lang="ar-SA" sz="4000" b="1" dirty="0">
                <a:solidFill>
                  <a:schemeClr val="tx2">
                    <a:lumMod val="75000"/>
                  </a:schemeClr>
                </a:solidFill>
                <a:effectLst>
                  <a:outerShdw blurRad="38100" dist="38100" dir="2700000" algn="tl">
                    <a:srgbClr val="000000">
                      <a:alpha val="43137"/>
                    </a:srgbClr>
                  </a:outerShdw>
                </a:effectLst>
              </a:rPr>
              <a:t>مثال 2</a:t>
            </a:r>
          </a:p>
        </p:txBody>
      </p:sp>
      <p:sp>
        <p:nvSpPr>
          <p:cNvPr id="9" name="مربع نص 8">
            <a:extLst>
              <a:ext uri="{FF2B5EF4-FFF2-40B4-BE49-F238E27FC236}">
                <a16:creationId xmlns:a16="http://schemas.microsoft.com/office/drawing/2014/main" id="{93EB9C06-30D6-0DAF-15AD-2A924CAD2EDB}"/>
              </a:ext>
            </a:extLst>
          </p:cNvPr>
          <p:cNvSpPr txBox="1"/>
          <p:nvPr/>
        </p:nvSpPr>
        <p:spPr>
          <a:xfrm>
            <a:off x="194873" y="1439296"/>
            <a:ext cx="9516254" cy="5262979"/>
          </a:xfrm>
          <a:prstGeom prst="rect">
            <a:avLst/>
          </a:prstGeom>
          <a:noFill/>
        </p:spPr>
        <p:txBody>
          <a:bodyPr wrap="square">
            <a:spAutoFit/>
          </a:bodyPr>
          <a:lstStyle/>
          <a:p>
            <a:pPr algn="r" rtl="1"/>
            <a:r>
              <a:rPr lang="ar-SA" sz="2800" dirty="0"/>
              <a:t>مستوى التفكير الإبداعي في مقررات (STEM) وعلاقته بالتحصيل الدراسي لدى طلاب الثانوي</a:t>
            </a:r>
          </a:p>
          <a:p>
            <a:pPr algn="r" rtl="1"/>
            <a:r>
              <a:rPr lang="ar-SA" sz="2800" dirty="0"/>
              <a:t>منهج البحث:</a:t>
            </a:r>
          </a:p>
          <a:p>
            <a:pPr algn="r" rtl="1"/>
            <a:r>
              <a:rPr lang="ar-SA" sz="2800" dirty="0"/>
              <a:t>المنهج المتبع في هذه الدراسة </a:t>
            </a:r>
            <a:r>
              <a:rPr lang="ar-SA" sz="2800" dirty="0">
                <a:highlight>
                  <a:srgbClr val="FFFF00"/>
                </a:highlight>
              </a:rPr>
              <a:t>المنهج الوصفي الارتباطي </a:t>
            </a:r>
            <a:r>
              <a:rPr lang="ar-SA" sz="2800" dirty="0"/>
              <a:t>لمناسبته لمثل هذه الدراسة، ويقصد به ذلك النوع من البحوث الذي يمكن بواسطته معرفة ما إذا كان هناك ثمة علاقة بين متغيرين أو أكثر، ومن ثم معرفة درجة تلك العلاقة، ويعرف منهج </a:t>
            </a:r>
            <a:r>
              <a:rPr lang="ar-SA" sz="2800" dirty="0">
                <a:highlight>
                  <a:srgbClr val="FFFF00"/>
                </a:highlight>
              </a:rPr>
              <a:t>الوصفي الارتباطي </a:t>
            </a:r>
            <a:r>
              <a:rPr lang="ar-SA" sz="2800" dirty="0"/>
              <a:t>بأنه المنهج الذي يعتمد </a:t>
            </a:r>
            <a:r>
              <a:rPr lang="ar-SA" sz="2800" dirty="0">
                <a:highlight>
                  <a:srgbClr val="FFFF00"/>
                </a:highlight>
              </a:rPr>
              <a:t>دراسة الواقع أو الظاهرة </a:t>
            </a:r>
            <a:r>
              <a:rPr lang="ar-SA" sz="2800" dirty="0"/>
              <a:t>كما توجد في الواقع، ويهتم بوصفها وصفًا دقيقًا، ويعبر عنها تعبيرًا كيفيًّا وتعبيرًا كميًّا، وأن التعبير الكيفي</a:t>
            </a:r>
          </a:p>
          <a:p>
            <a:pPr algn="r" rtl="1"/>
            <a:r>
              <a:rPr lang="ar-SA" sz="2800" dirty="0"/>
              <a:t>يصف لنا الظاهرة، ويوضح لنا خصائصها، أما التعبير الكمي فيعطينا وصفًا رقميًا يوضح مقدار هذه الظاهرة أو حجمها ودرجات ارتباطها مع الظواهر المختلفة الأخرى</a:t>
            </a:r>
            <a:endParaRPr lang="ar-SA" sz="2400" dirty="0"/>
          </a:p>
        </p:txBody>
      </p:sp>
      <p:pic>
        <p:nvPicPr>
          <p:cNvPr id="4" name="صورة 3" descr="صورة تحتوي على نص, الخط, خط, لقطة شاشة&#10;&#10;تم إنشاء الوصف تلقائياً">
            <a:extLst>
              <a:ext uri="{FF2B5EF4-FFF2-40B4-BE49-F238E27FC236}">
                <a16:creationId xmlns:a16="http://schemas.microsoft.com/office/drawing/2014/main" id="{0B432C98-EED0-4AD1-80A1-27F8C98AD6D1}"/>
              </a:ext>
            </a:extLst>
          </p:cNvPr>
          <p:cNvPicPr>
            <a:picLocks noChangeAspect="1"/>
          </p:cNvPicPr>
          <p:nvPr/>
        </p:nvPicPr>
        <p:blipFill>
          <a:blip r:embed="rId3"/>
          <a:stretch>
            <a:fillRect/>
          </a:stretch>
        </p:blipFill>
        <p:spPr>
          <a:xfrm>
            <a:off x="-2743200" y="240595"/>
            <a:ext cx="6439702" cy="2058115"/>
          </a:xfrm>
          <a:prstGeom prst="rect">
            <a:avLst/>
          </a:prstGeom>
        </p:spPr>
      </p:pic>
    </p:spTree>
    <p:extLst>
      <p:ext uri="{BB962C8B-B14F-4D97-AF65-F5344CB8AC3E}">
        <p14:creationId xmlns:p14="http://schemas.microsoft.com/office/powerpoint/2010/main" val="18801635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6">
            <a:extLst>
              <a:ext uri="{FF2B5EF4-FFF2-40B4-BE49-F238E27FC236}">
                <a16:creationId xmlns:a16="http://schemas.microsoft.com/office/drawing/2014/main" id="{E3056D50-AD12-A2F8-BCE6-14C844B1AED8}"/>
              </a:ext>
            </a:extLst>
          </p:cNvPr>
          <p:cNvGrpSpPr>
            <a:grpSpLocks noChangeAspect="1"/>
          </p:cNvGrpSpPr>
          <p:nvPr/>
        </p:nvGrpSpPr>
        <p:grpSpPr>
          <a:xfrm>
            <a:off x="8230559" y="-1359501"/>
            <a:ext cx="3589705" cy="3386927"/>
            <a:chOff x="0" y="0"/>
            <a:chExt cx="6350013" cy="6349289"/>
          </a:xfrm>
        </p:grpSpPr>
        <p:sp>
          <p:nvSpPr>
            <p:cNvPr id="17" name="Freeform 7">
              <a:extLst>
                <a:ext uri="{FF2B5EF4-FFF2-40B4-BE49-F238E27FC236}">
                  <a16:creationId xmlns:a16="http://schemas.microsoft.com/office/drawing/2014/main" id="{1D66C6C7-A1A7-CB25-1487-C118BF804C5F}"/>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2" name="Freeform 2">
            <a:extLst>
              <a:ext uri="{FF2B5EF4-FFF2-40B4-BE49-F238E27FC236}">
                <a16:creationId xmlns:a16="http://schemas.microsoft.com/office/drawing/2014/main" id="{A50AA1BD-CB30-34B2-A25A-9D7D0CE2ABCF}"/>
              </a:ext>
            </a:extLst>
          </p:cNvPr>
          <p:cNvSpPr/>
          <p:nvPr/>
        </p:nvSpPr>
        <p:spPr>
          <a:xfrm flipH="1">
            <a:off x="59558" y="917994"/>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pic>
        <p:nvPicPr>
          <p:cNvPr id="3074" name="Picture 2" descr="Contextual - Light Bulb Illustration Png, Transparent Png - 1024x1024 ...">
            <a:extLst>
              <a:ext uri="{FF2B5EF4-FFF2-40B4-BE49-F238E27FC236}">
                <a16:creationId xmlns:a16="http://schemas.microsoft.com/office/drawing/2014/main" id="{EC31ADE3-A603-159B-0DEC-FCF31D312DC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6667" b="94198" l="7976" r="90000">
                        <a14:foregroundMark x1="57143" y1="85802" x2="48571" y2="85802"/>
                        <a14:foregroundMark x1="56310" y1="93580" x2="49048" y2="93704"/>
                        <a14:foregroundMark x1="77976" y1="73333" x2="77976" y2="73333"/>
                        <a14:foregroundMark x1="88452" y1="48148" x2="88452" y2="48148"/>
                        <a14:foregroundMark x1="80357" y1="23704" x2="80357" y2="23704"/>
                        <a14:foregroundMark x1="50476" y1="11358" x2="50476" y2="11358"/>
                        <a14:foregroundMark x1="49881" y1="6667" x2="49881" y2="6667"/>
                        <a14:foregroundMark x1="19167" y1="21235" x2="25119" y2="27037"/>
                        <a14:foregroundMark x1="16429" y1="47778" x2="8095" y2="47531"/>
                        <a14:foregroundMark x1="8095" y1="47531" x2="8095" y2="47531"/>
                        <a14:foregroundMark x1="26429" y1="70494" x2="22500" y2="77654"/>
                        <a14:foregroundMark x1="58571" y1="85185" x2="46548" y2="86049"/>
                        <a14:foregroundMark x1="56667" y1="94198" x2="56667" y2="94198"/>
                      </a14:backgroundRemoval>
                    </a14:imgEffect>
                  </a14:imgLayer>
                </a14:imgProps>
              </a:ext>
              <a:ext uri="{28A0092B-C50C-407E-A947-70E740481C1C}">
                <a14:useLocalDpi xmlns:a14="http://schemas.microsoft.com/office/drawing/2010/main" val="0"/>
              </a:ext>
            </a:extLst>
          </a:blip>
          <a:srcRect/>
          <a:stretch>
            <a:fillRect/>
          </a:stretch>
        </p:blipFill>
        <p:spPr bwMode="auto">
          <a:xfrm>
            <a:off x="9144803" y="-187406"/>
            <a:ext cx="1065809" cy="1027744"/>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4">
            <a:extLst>
              <a:ext uri="{FF2B5EF4-FFF2-40B4-BE49-F238E27FC236}">
                <a16:creationId xmlns:a16="http://schemas.microsoft.com/office/drawing/2014/main" id="{7C909963-DA9B-1205-B905-F35AB2AB7667}"/>
              </a:ext>
            </a:extLst>
          </p:cNvPr>
          <p:cNvSpPr/>
          <p:nvPr/>
        </p:nvSpPr>
        <p:spPr>
          <a:xfrm>
            <a:off x="-1219200" y="917994"/>
            <a:ext cx="1114396" cy="782863"/>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6" name="Freeform 3">
            <a:extLst>
              <a:ext uri="{FF2B5EF4-FFF2-40B4-BE49-F238E27FC236}">
                <a16:creationId xmlns:a16="http://schemas.microsoft.com/office/drawing/2014/main" id="{DD608371-8BF7-59CC-6BB9-C5512DA503CD}"/>
              </a:ext>
            </a:extLst>
          </p:cNvPr>
          <p:cNvSpPr/>
          <p:nvPr/>
        </p:nvSpPr>
        <p:spPr>
          <a:xfrm rot="1624176">
            <a:off x="-85967" y="-188149"/>
            <a:ext cx="826085" cy="1317487"/>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ar-SA" sz="978"/>
          </a:p>
        </p:txBody>
      </p:sp>
      <p:sp>
        <p:nvSpPr>
          <p:cNvPr id="7" name="Freeform 5">
            <a:extLst>
              <a:ext uri="{FF2B5EF4-FFF2-40B4-BE49-F238E27FC236}">
                <a16:creationId xmlns:a16="http://schemas.microsoft.com/office/drawing/2014/main" id="{3B02137D-C073-24B4-42B6-4F2BF2FDFD15}"/>
              </a:ext>
            </a:extLst>
          </p:cNvPr>
          <p:cNvSpPr/>
          <p:nvPr/>
        </p:nvSpPr>
        <p:spPr>
          <a:xfrm rot="20595264" flipH="1">
            <a:off x="770877" y="-327260"/>
            <a:ext cx="984158" cy="1461611"/>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ar-SA" sz="978"/>
          </a:p>
        </p:txBody>
      </p:sp>
      <p:cxnSp>
        <p:nvCxnSpPr>
          <p:cNvPr id="14" name="رابط مستقيم 13">
            <a:extLst>
              <a:ext uri="{FF2B5EF4-FFF2-40B4-BE49-F238E27FC236}">
                <a16:creationId xmlns:a16="http://schemas.microsoft.com/office/drawing/2014/main" id="{C83047A2-7286-0B3C-23A1-638243ED6FEA}"/>
              </a:ext>
            </a:extLst>
          </p:cNvPr>
          <p:cNvCxnSpPr/>
          <p:nvPr/>
        </p:nvCxnSpPr>
        <p:spPr>
          <a:xfrm flipH="1">
            <a:off x="2436801" y="1031752"/>
            <a:ext cx="5742092"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18" name="مربع نص 17">
            <a:extLst>
              <a:ext uri="{FF2B5EF4-FFF2-40B4-BE49-F238E27FC236}">
                <a16:creationId xmlns:a16="http://schemas.microsoft.com/office/drawing/2014/main" id="{0D47E8C5-6739-881E-194B-CD6CA7ABE7AB}"/>
              </a:ext>
            </a:extLst>
          </p:cNvPr>
          <p:cNvSpPr txBox="1"/>
          <p:nvPr/>
        </p:nvSpPr>
        <p:spPr>
          <a:xfrm>
            <a:off x="7515454" y="132452"/>
            <a:ext cx="2554908" cy="707886"/>
          </a:xfrm>
          <a:prstGeom prst="rect">
            <a:avLst/>
          </a:prstGeom>
          <a:noFill/>
        </p:spPr>
        <p:txBody>
          <a:bodyPr wrap="square" rtlCol="1">
            <a:spAutoFit/>
          </a:bodyPr>
          <a:lstStyle/>
          <a:p>
            <a:pPr algn="ctr"/>
            <a:r>
              <a:rPr lang="ar-SA" sz="4000" b="1" dirty="0">
                <a:solidFill>
                  <a:srgbClr val="374EB6"/>
                </a:solidFill>
              </a:rPr>
              <a:t>ثانياً</a:t>
            </a:r>
          </a:p>
        </p:txBody>
      </p:sp>
      <p:sp>
        <p:nvSpPr>
          <p:cNvPr id="8" name="مربع نص 7">
            <a:extLst>
              <a:ext uri="{FF2B5EF4-FFF2-40B4-BE49-F238E27FC236}">
                <a16:creationId xmlns:a16="http://schemas.microsoft.com/office/drawing/2014/main" id="{0BFC298B-99E9-C17D-93AE-CB648C455D54}"/>
              </a:ext>
            </a:extLst>
          </p:cNvPr>
          <p:cNvSpPr txBox="1"/>
          <p:nvPr/>
        </p:nvSpPr>
        <p:spPr>
          <a:xfrm>
            <a:off x="2256120" y="132452"/>
            <a:ext cx="6888683" cy="923330"/>
          </a:xfrm>
          <a:prstGeom prst="rect">
            <a:avLst/>
          </a:prstGeom>
          <a:noFill/>
        </p:spPr>
        <p:txBody>
          <a:bodyPr wrap="square">
            <a:spAutoFit/>
          </a:bodyPr>
          <a:lstStyle/>
          <a:p>
            <a:r>
              <a:rPr lang="ar-SA" sz="5400" b="1" dirty="0">
                <a:solidFill>
                  <a:schemeClr val="bg1"/>
                </a:solidFill>
              </a:rPr>
              <a:t>مهارة اختيار عينة البحث</a:t>
            </a:r>
            <a:endParaRPr lang="ar-SA" sz="4000" b="1" dirty="0">
              <a:solidFill>
                <a:schemeClr val="bg1"/>
              </a:solidFill>
              <a:effectLst>
                <a:outerShdw blurRad="38100" dist="38100" dir="2700000" algn="tl">
                  <a:srgbClr val="000000">
                    <a:alpha val="43137"/>
                  </a:srgbClr>
                </a:outerShdw>
              </a:effectLst>
            </a:endParaRPr>
          </a:p>
        </p:txBody>
      </p:sp>
      <p:sp>
        <p:nvSpPr>
          <p:cNvPr id="11" name="مستطيل: زوايا مستديرة 10">
            <a:extLst>
              <a:ext uri="{FF2B5EF4-FFF2-40B4-BE49-F238E27FC236}">
                <a16:creationId xmlns:a16="http://schemas.microsoft.com/office/drawing/2014/main" id="{5B6135E3-6F81-8222-3691-30F08371D8D5}"/>
              </a:ext>
            </a:extLst>
          </p:cNvPr>
          <p:cNvSpPr/>
          <p:nvPr/>
        </p:nvSpPr>
        <p:spPr>
          <a:xfrm>
            <a:off x="2543209" y="1113710"/>
            <a:ext cx="5832814" cy="62134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solidFill>
                  <a:schemeClr val="tx1"/>
                </a:solidFill>
              </a:rPr>
              <a:t>يفكر في عينة بحثة منذ أن يبدأ بتحديد المشكلة</a:t>
            </a:r>
          </a:p>
        </p:txBody>
      </p:sp>
      <p:sp>
        <p:nvSpPr>
          <p:cNvPr id="15" name="مستطيل: زوايا مستديرة 14">
            <a:extLst>
              <a:ext uri="{FF2B5EF4-FFF2-40B4-BE49-F238E27FC236}">
                <a16:creationId xmlns:a16="http://schemas.microsoft.com/office/drawing/2014/main" id="{6F056D93-6B2E-A5AA-DF69-0CB66DD68C97}"/>
              </a:ext>
            </a:extLst>
          </p:cNvPr>
          <p:cNvSpPr/>
          <p:nvPr/>
        </p:nvSpPr>
        <p:spPr>
          <a:xfrm>
            <a:off x="6160513" y="2342862"/>
            <a:ext cx="3500955" cy="815791"/>
          </a:xfrm>
          <a:prstGeom prst="round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800" b="1" dirty="0">
                <a:solidFill>
                  <a:schemeClr val="bg1"/>
                </a:solidFill>
              </a:rPr>
              <a:t>تحدد عينة البحث على ضوء</a:t>
            </a:r>
          </a:p>
        </p:txBody>
      </p:sp>
      <p:pic>
        <p:nvPicPr>
          <p:cNvPr id="19" name="صورة 18" descr="صورة تحتوي على نص, دائرة, لقطة شاشة, رسم بياني&#10;&#10;تم إنشاء الوصف تلقائياً">
            <a:extLst>
              <a:ext uri="{FF2B5EF4-FFF2-40B4-BE49-F238E27FC236}">
                <a16:creationId xmlns:a16="http://schemas.microsoft.com/office/drawing/2014/main" id="{01F21296-AE77-1E01-F2D6-46F1AB4DBF75}"/>
              </a:ext>
            </a:extLst>
          </p:cNvPr>
          <p:cNvPicPr>
            <a:picLocks noChangeAspect="1"/>
          </p:cNvPicPr>
          <p:nvPr/>
        </p:nvPicPr>
        <p:blipFill rotWithShape="1">
          <a:blip r:embed="rId9"/>
          <a:srcRect l="8163" t="-59" r="7790" b="-1"/>
          <a:stretch/>
        </p:blipFill>
        <p:spPr>
          <a:xfrm>
            <a:off x="59558" y="1779230"/>
            <a:ext cx="5468896" cy="4906486"/>
          </a:xfrm>
          <a:prstGeom prst="rect">
            <a:avLst/>
          </a:prstGeom>
          <a:ln w="38100" cap="sq">
            <a:solidFill>
              <a:schemeClr val="accent1">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59394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3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900" decel="100000" fill="hold"/>
                                        <p:tgtEl>
                                          <p:spTgt spid="11"/>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16" fill="hold">
                            <p:stCondLst>
                              <p:cond delay="1000"/>
                            </p:stCondLst>
                            <p:childTnLst>
                              <p:par>
                                <p:cTn id="17" presetID="37"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900" decel="100000" fill="hold"/>
                                        <p:tgtEl>
                                          <p:spTgt spid="1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7E859C6-9761-4530-D748-1320BE4158E8}"/>
              </a:ext>
            </a:extLst>
          </p:cNvPr>
          <p:cNvSpPr/>
          <p:nvPr/>
        </p:nvSpPr>
        <p:spPr>
          <a:xfrm flipH="1">
            <a:off x="-6658" y="-359165"/>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sp>
        <p:nvSpPr>
          <p:cNvPr id="4" name="مخطط انسيابي: محطة طرفية 3">
            <a:extLst>
              <a:ext uri="{FF2B5EF4-FFF2-40B4-BE49-F238E27FC236}">
                <a16:creationId xmlns:a16="http://schemas.microsoft.com/office/drawing/2014/main" id="{6C2EAC15-51DF-8EF5-4F6F-50280D6B40AA}"/>
              </a:ext>
            </a:extLst>
          </p:cNvPr>
          <p:cNvSpPr/>
          <p:nvPr/>
        </p:nvSpPr>
        <p:spPr>
          <a:xfrm>
            <a:off x="1524000" y="228600"/>
            <a:ext cx="7924800" cy="1600200"/>
          </a:xfrm>
          <a:prstGeom prst="flowChartTermina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r" defTabSz="914400" rtl="1" eaLnBrk="1" latinLnBrk="0" hangingPunct="1">
              <a:lnSpc>
                <a:spcPct val="90000"/>
              </a:lnSpc>
              <a:spcBef>
                <a:spcPts val="1000"/>
              </a:spcBef>
              <a:buFont typeface="Arial" panose="020B0604020202020204" pitchFamily="34" charset="0"/>
              <a:buNone/>
            </a:pPr>
            <a:r>
              <a:rPr lang="ar-SA" sz="4800" dirty="0">
                <a:solidFill>
                  <a:schemeClr val="tx1"/>
                </a:solidFill>
              </a:rPr>
              <a:t>هل يستطيع الباحث إجراء بحثه على جميع أفراد مجتمع البحث ؟</a:t>
            </a:r>
          </a:p>
        </p:txBody>
      </p:sp>
      <p:pic>
        <p:nvPicPr>
          <p:cNvPr id="2050" name="Picture 2" descr="Cartoon Question Mark PNG Transparent Images Free Download | Vector ...">
            <a:extLst>
              <a:ext uri="{FF2B5EF4-FFF2-40B4-BE49-F238E27FC236}">
                <a16:creationId xmlns:a16="http://schemas.microsoft.com/office/drawing/2014/main" id="{F70012BB-943E-6962-6981-72E11297F24A}"/>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61389" y1="78611" x2="61389" y2="78611"/>
                      </a14:backgroundRemoval>
                    </a14:imgEffect>
                  </a14:imgLayer>
                </a14:imgProps>
              </a:ext>
              <a:ext uri="{28A0092B-C50C-407E-A947-70E740481C1C}">
                <a14:useLocalDpi xmlns:a14="http://schemas.microsoft.com/office/drawing/2010/main" val="0"/>
              </a:ext>
            </a:extLst>
          </a:blip>
          <a:srcRect/>
          <a:stretch>
            <a:fillRect/>
          </a:stretch>
        </p:blipFill>
        <p:spPr bwMode="auto">
          <a:xfrm>
            <a:off x="-45641" y="9387"/>
            <a:ext cx="1005681" cy="1005681"/>
          </a:xfrm>
          <a:prstGeom prst="rect">
            <a:avLst/>
          </a:prstGeom>
          <a:noFill/>
          <a:extLst>
            <a:ext uri="{909E8E84-426E-40DD-AFC4-6F175D3DCCD1}">
              <a14:hiddenFill xmlns:a14="http://schemas.microsoft.com/office/drawing/2010/main">
                <a:solidFill>
                  <a:srgbClr val="FFFFFF"/>
                </a:solidFill>
              </a14:hiddenFill>
            </a:ext>
          </a:extLst>
        </p:spPr>
      </p:pic>
      <p:sp>
        <p:nvSpPr>
          <p:cNvPr id="6" name="مربع نص 5">
            <a:extLst>
              <a:ext uri="{FF2B5EF4-FFF2-40B4-BE49-F238E27FC236}">
                <a16:creationId xmlns:a16="http://schemas.microsoft.com/office/drawing/2014/main" id="{4FF378BF-DD97-E5F2-8421-E16C5530F40B}"/>
              </a:ext>
            </a:extLst>
          </p:cNvPr>
          <p:cNvSpPr txBox="1"/>
          <p:nvPr/>
        </p:nvSpPr>
        <p:spPr>
          <a:xfrm>
            <a:off x="0" y="2848662"/>
            <a:ext cx="9906000" cy="3244158"/>
          </a:xfrm>
          <a:prstGeom prst="rect">
            <a:avLst/>
          </a:prstGeom>
          <a:solidFill>
            <a:schemeClr val="accent1">
              <a:lumMod val="20000"/>
              <a:lumOff val="80000"/>
            </a:schemeClr>
          </a:solidFill>
        </p:spPr>
        <p:txBody>
          <a:bodyPr wrap="square">
            <a:spAutoFit/>
          </a:bodyPr>
          <a:lstStyle/>
          <a:p>
            <a:pPr algn="r" defTabSz="914400" rtl="1">
              <a:lnSpc>
                <a:spcPct val="150000"/>
              </a:lnSpc>
              <a:spcBef>
                <a:spcPts val="1000"/>
              </a:spcBef>
            </a:pPr>
            <a:r>
              <a:rPr lang="ar-SA" sz="2800" b="1" dirty="0"/>
              <a:t>لا يستطيع الباحث إجراء البحث على جميع أفراد مجتمع البحث، ولكن عليه أن يختار جزءًا من المجتمع ويأخذ ما يسمى بعينة البحث، إلا إذا كان مجتمع البحث محدودًا وبسيطًا وينتمي لفئة واحدة؛ مثال: إذا كان الباحث يجري بحثًا في معهد الأمل على الطالبات ذوات الإعاقة السمعية في المرحلة الثانوية، يستطيع إجراء البحث على كل طالبات المرحلة الثانوية لصغر حجم مجتمع البحث ومحدوديته.</a:t>
            </a:r>
          </a:p>
        </p:txBody>
      </p:sp>
      <p:pic>
        <p:nvPicPr>
          <p:cNvPr id="2" name="Picture 4" descr="Tiempo límite, tiempo, hora, Reino libre, minutero png | Klipartz">
            <a:extLst>
              <a:ext uri="{FF2B5EF4-FFF2-40B4-BE49-F238E27FC236}">
                <a16:creationId xmlns:a16="http://schemas.microsoft.com/office/drawing/2014/main" id="{4998E60E-22EC-E633-389B-052BE4F9761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6484" t="6249" r="24078" b="7803"/>
          <a:stretch/>
        </p:blipFill>
        <p:spPr bwMode="auto">
          <a:xfrm>
            <a:off x="528427" y="762902"/>
            <a:ext cx="1005566" cy="1005681"/>
          </a:xfrm>
          <a:prstGeom prst="ellipse">
            <a:avLst/>
          </a:prstGeom>
          <a:noFill/>
          <a:extLst>
            <a:ext uri="{909E8E84-426E-40DD-AFC4-6F175D3DCCD1}">
              <a14:hiddenFill xmlns:a14="http://schemas.microsoft.com/office/drawing/2010/main">
                <a:solidFill>
                  <a:srgbClr val="FFFFFF"/>
                </a:solidFill>
              </a14:hiddenFill>
            </a:ext>
          </a:extLst>
        </p:spPr>
      </p:pic>
      <p:sp>
        <p:nvSpPr>
          <p:cNvPr id="3" name="مخطط انسيابي: محطة طرفية 2">
            <a:extLst>
              <a:ext uri="{FF2B5EF4-FFF2-40B4-BE49-F238E27FC236}">
                <a16:creationId xmlns:a16="http://schemas.microsoft.com/office/drawing/2014/main" id="{7E68960E-60AF-427E-AD65-277F06DF8C8C}"/>
              </a:ext>
            </a:extLst>
          </p:cNvPr>
          <p:cNvSpPr/>
          <p:nvPr/>
        </p:nvSpPr>
        <p:spPr>
          <a:xfrm>
            <a:off x="180388" y="1697477"/>
            <a:ext cx="1701643" cy="468776"/>
          </a:xfrm>
          <a:prstGeom prst="flowChartTerminator">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effectLst>
                  <a:outerShdw blurRad="38100" dist="38100" dir="2700000" algn="tl">
                    <a:srgbClr val="000000">
                      <a:alpha val="43137"/>
                    </a:srgbClr>
                  </a:outerShdw>
                </a:effectLst>
              </a:rPr>
              <a:t>دقيقة الواحدة</a:t>
            </a:r>
          </a:p>
        </p:txBody>
      </p:sp>
    </p:spTree>
    <p:extLst>
      <p:ext uri="{BB962C8B-B14F-4D97-AF65-F5344CB8AC3E}">
        <p14:creationId xmlns:p14="http://schemas.microsoft.com/office/powerpoint/2010/main" val="205478382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7E859C6-9761-4530-D748-1320BE4158E8}"/>
              </a:ext>
            </a:extLst>
          </p:cNvPr>
          <p:cNvSpPr/>
          <p:nvPr/>
        </p:nvSpPr>
        <p:spPr>
          <a:xfrm flipH="1">
            <a:off x="-6658" y="-359165"/>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sp>
        <p:nvSpPr>
          <p:cNvPr id="4" name="مخطط انسيابي: محطة طرفية 3">
            <a:extLst>
              <a:ext uri="{FF2B5EF4-FFF2-40B4-BE49-F238E27FC236}">
                <a16:creationId xmlns:a16="http://schemas.microsoft.com/office/drawing/2014/main" id="{6C2EAC15-51DF-8EF5-4F6F-50280D6B40AA}"/>
              </a:ext>
            </a:extLst>
          </p:cNvPr>
          <p:cNvSpPr/>
          <p:nvPr/>
        </p:nvSpPr>
        <p:spPr>
          <a:xfrm>
            <a:off x="3657600" y="228600"/>
            <a:ext cx="3733800" cy="786468"/>
          </a:xfrm>
          <a:prstGeom prst="flowChartTerminator">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defTabSz="914400" rtl="1" eaLnBrk="1" latinLnBrk="0" hangingPunct="1">
              <a:lnSpc>
                <a:spcPct val="90000"/>
              </a:lnSpc>
              <a:spcBef>
                <a:spcPts val="1000"/>
              </a:spcBef>
              <a:buFont typeface="Arial" panose="020B0604020202020204" pitchFamily="34" charset="0"/>
              <a:buNone/>
            </a:pPr>
            <a:r>
              <a:rPr lang="ar-SA" sz="4800" dirty="0">
                <a:solidFill>
                  <a:schemeClr val="tx1"/>
                </a:solidFill>
              </a:rPr>
              <a:t>عينة البحث</a:t>
            </a:r>
          </a:p>
        </p:txBody>
      </p:sp>
      <p:pic>
        <p:nvPicPr>
          <p:cNvPr id="2050" name="Picture 2" descr="Cartoon Question Mark PNG Transparent Images Free Download | Vector ...">
            <a:extLst>
              <a:ext uri="{FF2B5EF4-FFF2-40B4-BE49-F238E27FC236}">
                <a16:creationId xmlns:a16="http://schemas.microsoft.com/office/drawing/2014/main" id="{F70012BB-943E-6962-6981-72E11297F24A}"/>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61389" y1="78611" x2="61389" y2="78611"/>
                      </a14:backgroundRemoval>
                    </a14:imgEffect>
                  </a14:imgLayer>
                </a14:imgProps>
              </a:ext>
              <a:ext uri="{28A0092B-C50C-407E-A947-70E740481C1C}">
                <a14:useLocalDpi xmlns:a14="http://schemas.microsoft.com/office/drawing/2010/main" val="0"/>
              </a:ext>
            </a:extLst>
          </a:blip>
          <a:srcRect/>
          <a:stretch>
            <a:fillRect/>
          </a:stretch>
        </p:blipFill>
        <p:spPr bwMode="auto">
          <a:xfrm>
            <a:off x="-45641" y="9387"/>
            <a:ext cx="1005681" cy="1005681"/>
          </a:xfrm>
          <a:prstGeom prst="rect">
            <a:avLst/>
          </a:prstGeom>
          <a:noFill/>
          <a:extLst>
            <a:ext uri="{909E8E84-426E-40DD-AFC4-6F175D3DCCD1}">
              <a14:hiddenFill xmlns:a14="http://schemas.microsoft.com/office/drawing/2010/main">
                <a:solidFill>
                  <a:srgbClr val="FFFFFF"/>
                </a:solidFill>
              </a14:hiddenFill>
            </a:ext>
          </a:extLst>
        </p:spPr>
      </p:pic>
      <p:sp>
        <p:nvSpPr>
          <p:cNvPr id="7" name="مخطط انسيابي: محطة طرفية 6">
            <a:extLst>
              <a:ext uri="{FF2B5EF4-FFF2-40B4-BE49-F238E27FC236}">
                <a16:creationId xmlns:a16="http://schemas.microsoft.com/office/drawing/2014/main" id="{0421CE4C-E739-6001-B881-B711D9C3B35E}"/>
              </a:ext>
            </a:extLst>
          </p:cNvPr>
          <p:cNvSpPr/>
          <p:nvPr/>
        </p:nvSpPr>
        <p:spPr>
          <a:xfrm>
            <a:off x="5804661" y="1928949"/>
            <a:ext cx="4186712" cy="726949"/>
          </a:xfrm>
          <a:prstGeom prst="flowChartTerminator">
            <a:avLst/>
          </a:prstGeom>
          <a:solidFill>
            <a:schemeClr val="accent6">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defTabSz="914400" rtl="1" eaLnBrk="1" latinLnBrk="0" hangingPunct="1">
              <a:lnSpc>
                <a:spcPct val="90000"/>
              </a:lnSpc>
              <a:spcBef>
                <a:spcPts val="1000"/>
              </a:spcBef>
              <a:buFont typeface="Arial" panose="020B0604020202020204" pitchFamily="34" charset="0"/>
              <a:buNone/>
            </a:pPr>
            <a:r>
              <a:rPr lang="ar-SA" sz="3600" dirty="0">
                <a:solidFill>
                  <a:schemeClr val="tx1"/>
                </a:solidFill>
              </a:rPr>
              <a:t>ماذا يقصد بعينة البحث</a:t>
            </a:r>
          </a:p>
        </p:txBody>
      </p:sp>
      <p:sp>
        <p:nvSpPr>
          <p:cNvPr id="9" name="مخطط انسيابي: محطة طرفية 8">
            <a:extLst>
              <a:ext uri="{FF2B5EF4-FFF2-40B4-BE49-F238E27FC236}">
                <a16:creationId xmlns:a16="http://schemas.microsoft.com/office/drawing/2014/main" id="{F83457E4-7D80-F7EF-D6FC-E3BF8DF98B97}"/>
              </a:ext>
            </a:extLst>
          </p:cNvPr>
          <p:cNvSpPr/>
          <p:nvPr/>
        </p:nvSpPr>
        <p:spPr>
          <a:xfrm>
            <a:off x="2388348" y="5406505"/>
            <a:ext cx="3119913" cy="786468"/>
          </a:xfrm>
          <a:prstGeom prst="flowChartTermina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defTabSz="914400" rtl="1" eaLnBrk="1" latinLnBrk="0" hangingPunct="1">
              <a:lnSpc>
                <a:spcPct val="90000"/>
              </a:lnSpc>
              <a:spcBef>
                <a:spcPts val="1000"/>
              </a:spcBef>
              <a:buFont typeface="Arial" panose="020B0604020202020204" pitchFamily="34" charset="0"/>
              <a:buNone/>
            </a:pPr>
            <a:r>
              <a:rPr lang="ar-SA" sz="3600" dirty="0">
                <a:solidFill>
                  <a:schemeClr val="tx1"/>
                </a:solidFill>
              </a:rPr>
              <a:t>الهدف من </a:t>
            </a:r>
          </a:p>
          <a:p>
            <a:pPr marL="0" indent="0" algn="ctr" defTabSz="914400" rtl="1" eaLnBrk="1" latinLnBrk="0" hangingPunct="1">
              <a:lnSpc>
                <a:spcPct val="90000"/>
              </a:lnSpc>
              <a:spcBef>
                <a:spcPts val="1000"/>
              </a:spcBef>
              <a:buFont typeface="Arial" panose="020B0604020202020204" pitchFamily="34" charset="0"/>
              <a:buNone/>
            </a:pPr>
            <a:r>
              <a:rPr lang="ar-SA" sz="3600" dirty="0">
                <a:solidFill>
                  <a:schemeClr val="tx1"/>
                </a:solidFill>
              </a:rPr>
              <a:t>اختيار العينة</a:t>
            </a:r>
          </a:p>
        </p:txBody>
      </p:sp>
      <p:sp>
        <p:nvSpPr>
          <p:cNvPr id="10" name="مخطط انسيابي: محطة طرفية 9">
            <a:extLst>
              <a:ext uri="{FF2B5EF4-FFF2-40B4-BE49-F238E27FC236}">
                <a16:creationId xmlns:a16="http://schemas.microsoft.com/office/drawing/2014/main" id="{29FE9BAE-7ECA-F2A3-008A-372B960F0560}"/>
              </a:ext>
            </a:extLst>
          </p:cNvPr>
          <p:cNvSpPr/>
          <p:nvPr/>
        </p:nvSpPr>
        <p:spPr>
          <a:xfrm>
            <a:off x="-599917" y="4885858"/>
            <a:ext cx="3119913" cy="576947"/>
          </a:xfrm>
          <a:prstGeom prst="flowChartTermina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defTabSz="914400" rtl="1" eaLnBrk="1" latinLnBrk="0" hangingPunct="1">
              <a:lnSpc>
                <a:spcPct val="90000"/>
              </a:lnSpc>
              <a:spcBef>
                <a:spcPts val="1000"/>
              </a:spcBef>
              <a:buFont typeface="Arial" panose="020B0604020202020204" pitchFamily="34" charset="0"/>
              <a:buNone/>
            </a:pPr>
            <a:r>
              <a:rPr lang="ar-SA" sz="3600" dirty="0">
                <a:solidFill>
                  <a:schemeClr val="tx1"/>
                </a:solidFill>
              </a:rPr>
              <a:t>أنواع العينات</a:t>
            </a:r>
          </a:p>
        </p:txBody>
      </p:sp>
      <p:sp>
        <p:nvSpPr>
          <p:cNvPr id="13" name="مخطط انسيابي: محطة طرفية 12">
            <a:extLst>
              <a:ext uri="{FF2B5EF4-FFF2-40B4-BE49-F238E27FC236}">
                <a16:creationId xmlns:a16="http://schemas.microsoft.com/office/drawing/2014/main" id="{46AABAF6-B315-2A8B-5078-86CA2621FA3E}"/>
              </a:ext>
            </a:extLst>
          </p:cNvPr>
          <p:cNvSpPr/>
          <p:nvPr/>
        </p:nvSpPr>
        <p:spPr>
          <a:xfrm>
            <a:off x="5943600" y="5701036"/>
            <a:ext cx="3733799" cy="786468"/>
          </a:xfrm>
          <a:prstGeom prst="flowChartTermina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defTabSz="914400" rtl="1" eaLnBrk="1" latinLnBrk="0" hangingPunct="1">
              <a:lnSpc>
                <a:spcPct val="90000"/>
              </a:lnSpc>
              <a:spcBef>
                <a:spcPts val="1000"/>
              </a:spcBef>
              <a:buFont typeface="Arial" panose="020B0604020202020204" pitchFamily="34" charset="0"/>
              <a:buNone/>
            </a:pPr>
            <a:r>
              <a:rPr lang="ar-SA" sz="3600" dirty="0">
                <a:solidFill>
                  <a:schemeClr val="tx1"/>
                </a:solidFill>
              </a:rPr>
              <a:t>خطوات اختيار العينة </a:t>
            </a:r>
          </a:p>
        </p:txBody>
      </p:sp>
      <p:sp>
        <p:nvSpPr>
          <p:cNvPr id="15" name="مربع نص 14">
            <a:extLst>
              <a:ext uri="{FF2B5EF4-FFF2-40B4-BE49-F238E27FC236}">
                <a16:creationId xmlns:a16="http://schemas.microsoft.com/office/drawing/2014/main" id="{18E46421-5902-E158-2495-927C15B84BDE}"/>
              </a:ext>
            </a:extLst>
          </p:cNvPr>
          <p:cNvSpPr txBox="1"/>
          <p:nvPr/>
        </p:nvSpPr>
        <p:spPr>
          <a:xfrm>
            <a:off x="-6658" y="2840877"/>
            <a:ext cx="9932645" cy="830997"/>
          </a:xfrm>
          <a:prstGeom prst="rect">
            <a:avLst/>
          </a:prstGeom>
          <a:solidFill>
            <a:schemeClr val="bg1">
              <a:lumMod val="95000"/>
            </a:schemeClr>
          </a:solidFill>
        </p:spPr>
        <p:txBody>
          <a:bodyPr wrap="square">
            <a:spAutoFit/>
          </a:bodyPr>
          <a:lstStyle/>
          <a:p>
            <a:r>
              <a:rPr lang="ar-SA" sz="2400" b="1" dirty="0"/>
              <a:t>هي عبارة عن جزء من مجتمع كبير يجري عليها الباحث دراسته الميدانية على أساس أن العينة ممثلة للمجتمع وسوف توصله إلى نفس النتائج في حال إجراء بحثه على المجتمع كله. </a:t>
            </a:r>
          </a:p>
        </p:txBody>
      </p:sp>
      <p:sp>
        <p:nvSpPr>
          <p:cNvPr id="16" name="مخطط انسيابي: محطة طرفية 15">
            <a:extLst>
              <a:ext uri="{FF2B5EF4-FFF2-40B4-BE49-F238E27FC236}">
                <a16:creationId xmlns:a16="http://schemas.microsoft.com/office/drawing/2014/main" id="{90280E1C-407C-F5BE-6D0A-E165750D0EC9}"/>
              </a:ext>
            </a:extLst>
          </p:cNvPr>
          <p:cNvSpPr/>
          <p:nvPr/>
        </p:nvSpPr>
        <p:spPr>
          <a:xfrm>
            <a:off x="7975756" y="1367684"/>
            <a:ext cx="1701643" cy="468776"/>
          </a:xfrm>
          <a:prstGeom prst="flowChartTerminator">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2400" b="1" dirty="0">
                <a:effectLst>
                  <a:outerShdw blurRad="38100" dist="38100" dir="2700000" algn="tl">
                    <a:srgbClr val="000000">
                      <a:alpha val="43137"/>
                    </a:srgbClr>
                  </a:outerShdw>
                </a:effectLst>
              </a:rPr>
              <a:t>عصف ذهني</a:t>
            </a:r>
          </a:p>
        </p:txBody>
      </p:sp>
      <p:pic>
        <p:nvPicPr>
          <p:cNvPr id="17" name="Picture 2" descr="「ロボット」アイコン・イラストのフリー素材（商用可）">
            <a:extLst>
              <a:ext uri="{FF2B5EF4-FFF2-40B4-BE49-F238E27FC236}">
                <a16:creationId xmlns:a16="http://schemas.microsoft.com/office/drawing/2014/main" id="{C992AC1C-066C-C366-21AF-E2A5A171C7F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599" y="-28832"/>
            <a:ext cx="1412687" cy="141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83001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a:extLst>
              <a:ext uri="{FF2B5EF4-FFF2-40B4-BE49-F238E27FC236}">
                <a16:creationId xmlns:a16="http://schemas.microsoft.com/office/drawing/2014/main" id="{CFB098F9-7203-753D-F85C-2B75F5AA4CE5}"/>
              </a:ext>
            </a:extLst>
          </p:cNvPr>
          <p:cNvSpPr txBox="1">
            <a:spLocks/>
          </p:cNvSpPr>
          <p:nvPr/>
        </p:nvSpPr>
        <p:spPr>
          <a:xfrm>
            <a:off x="152400" y="1905000"/>
            <a:ext cx="9906000" cy="1370351"/>
          </a:xfrm>
          <a:prstGeom prst="rect">
            <a:avLst/>
          </a:prstGeom>
          <a:solidFill>
            <a:schemeClr val="accent4">
              <a:lumMod val="20000"/>
              <a:lumOff val="80000"/>
            </a:schemeClr>
          </a:solidFill>
        </p:spPr>
        <p:txBody>
          <a:bodyPr vert="horz" lIns="91440" tIns="45720" rIns="91440" bIns="45720" rtlCol="1">
            <a:noAutofit/>
          </a:bodyPr>
          <a:lstStyle>
            <a:lvl1pPr marL="0" indent="0" algn="ctr" defTabSz="914400" rtl="1"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1"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1"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1"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ar-SA" sz="3600" b="1" dirty="0"/>
              <a:t>لماذا يختار الباحث عينة من مجتمع البحث </a:t>
            </a:r>
          </a:p>
          <a:p>
            <a:r>
              <a:rPr lang="ar-SA" sz="3600" b="1" dirty="0"/>
              <a:t>ولا يأخذ مجتمع البحث كله؟</a:t>
            </a:r>
          </a:p>
        </p:txBody>
      </p:sp>
      <p:pic>
        <p:nvPicPr>
          <p:cNvPr id="4098" name="Picture 2" descr="فكر - YouTube">
            <a:extLst>
              <a:ext uri="{FF2B5EF4-FFF2-40B4-BE49-F238E27FC236}">
                <a16:creationId xmlns:a16="http://schemas.microsoft.com/office/drawing/2014/main" id="{5341F3C1-A679-4672-7ED1-54FBCB67F3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222" r="16667" b="7778"/>
          <a:stretch/>
        </p:blipFill>
        <p:spPr bwMode="auto">
          <a:xfrm>
            <a:off x="4277299" y="0"/>
            <a:ext cx="1351402" cy="1752600"/>
          </a:xfrm>
          <a:prstGeom prst="ellipse">
            <a:avLst/>
          </a:prstGeom>
          <a:noFill/>
          <a:extLst>
            <a:ext uri="{909E8E84-426E-40DD-AFC4-6F175D3DCCD1}">
              <a14:hiddenFill xmlns:a14="http://schemas.microsoft.com/office/drawing/2010/main">
                <a:solidFill>
                  <a:srgbClr val="FFFFFF"/>
                </a:solidFill>
              </a14:hiddenFill>
            </a:ext>
          </a:extLst>
        </p:spPr>
      </p:pic>
      <p:pic>
        <p:nvPicPr>
          <p:cNvPr id="4" name="صورة 3" descr="صورة تحتوي على نص, خط يد, الخط, دائرة&#10;&#10;تم إنشاء الوصف تلقائياً">
            <a:extLst>
              <a:ext uri="{FF2B5EF4-FFF2-40B4-BE49-F238E27FC236}">
                <a16:creationId xmlns:a16="http://schemas.microsoft.com/office/drawing/2014/main" id="{B9229722-CE6D-DC9B-0862-716F3FC47E0A}"/>
              </a:ext>
            </a:extLst>
          </p:cNvPr>
          <p:cNvPicPr>
            <a:picLocks noChangeAspect="1"/>
          </p:cNvPicPr>
          <p:nvPr/>
        </p:nvPicPr>
        <p:blipFill>
          <a:blip r:embed="rId3"/>
          <a:stretch>
            <a:fillRect/>
          </a:stretch>
        </p:blipFill>
        <p:spPr>
          <a:xfrm>
            <a:off x="2133600" y="3801075"/>
            <a:ext cx="6227914" cy="3056925"/>
          </a:xfrm>
          <a:prstGeom prst="rect">
            <a:avLst/>
          </a:prstGeom>
        </p:spPr>
      </p:pic>
    </p:spTree>
    <p:extLst>
      <p:ext uri="{BB962C8B-B14F-4D97-AF65-F5344CB8AC3E}">
        <p14:creationId xmlns:p14="http://schemas.microsoft.com/office/powerpoint/2010/main" val="7274899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خطط انسيابي: محطة طرفية 2">
            <a:extLst>
              <a:ext uri="{FF2B5EF4-FFF2-40B4-BE49-F238E27FC236}">
                <a16:creationId xmlns:a16="http://schemas.microsoft.com/office/drawing/2014/main" id="{775B9126-FB17-DA54-E6BF-9C75F6A11864}"/>
              </a:ext>
            </a:extLst>
          </p:cNvPr>
          <p:cNvSpPr/>
          <p:nvPr/>
        </p:nvSpPr>
        <p:spPr>
          <a:xfrm>
            <a:off x="4114800" y="381000"/>
            <a:ext cx="3119913" cy="576947"/>
          </a:xfrm>
          <a:prstGeom prst="flowChartTerminator">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defTabSz="914400" rtl="1" eaLnBrk="1" latinLnBrk="0" hangingPunct="1">
              <a:lnSpc>
                <a:spcPct val="90000"/>
              </a:lnSpc>
              <a:spcBef>
                <a:spcPts val="1000"/>
              </a:spcBef>
              <a:buFont typeface="Arial" panose="020B0604020202020204" pitchFamily="34" charset="0"/>
              <a:buNone/>
            </a:pPr>
            <a:r>
              <a:rPr lang="ar-SA" sz="3600" dirty="0">
                <a:solidFill>
                  <a:schemeClr val="tx1"/>
                </a:solidFill>
              </a:rPr>
              <a:t>أنواع العينات</a:t>
            </a:r>
          </a:p>
        </p:txBody>
      </p:sp>
      <p:pic>
        <p:nvPicPr>
          <p:cNvPr id="4" name="صورة 3" descr="صورة تحتوي على نص, لقطة شاشة, الخط, رقم&#10;&#10;تم إنشاء الوصف تلقائياً">
            <a:extLst>
              <a:ext uri="{FF2B5EF4-FFF2-40B4-BE49-F238E27FC236}">
                <a16:creationId xmlns:a16="http://schemas.microsoft.com/office/drawing/2014/main" id="{39BF151D-AD7C-586D-B72E-E80F35EE20CB}"/>
              </a:ext>
            </a:extLst>
          </p:cNvPr>
          <p:cNvPicPr>
            <a:picLocks noChangeAspect="1"/>
          </p:cNvPicPr>
          <p:nvPr/>
        </p:nvPicPr>
        <p:blipFill>
          <a:blip r:embed="rId2"/>
          <a:stretch>
            <a:fillRect/>
          </a:stretch>
        </p:blipFill>
        <p:spPr>
          <a:xfrm>
            <a:off x="1905000" y="1059131"/>
            <a:ext cx="6477000" cy="5816600"/>
          </a:xfrm>
          <a:prstGeom prst="rect">
            <a:avLst/>
          </a:prstGeom>
        </p:spPr>
      </p:pic>
      <p:sp>
        <p:nvSpPr>
          <p:cNvPr id="5" name="شكل بيضاوي 4">
            <a:extLst>
              <a:ext uri="{FF2B5EF4-FFF2-40B4-BE49-F238E27FC236}">
                <a16:creationId xmlns:a16="http://schemas.microsoft.com/office/drawing/2014/main" id="{3FF11F5C-1429-2865-6B60-9AE8F4E5953B}"/>
              </a:ext>
            </a:extLst>
          </p:cNvPr>
          <p:cNvSpPr/>
          <p:nvPr/>
        </p:nvSpPr>
        <p:spPr>
          <a:xfrm>
            <a:off x="8458200" y="0"/>
            <a:ext cx="1371600" cy="1219200"/>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6000" b="1" dirty="0"/>
              <a:t>1</a:t>
            </a:r>
          </a:p>
        </p:txBody>
      </p:sp>
    </p:spTree>
    <p:extLst>
      <p:ext uri="{BB962C8B-B14F-4D97-AF65-F5344CB8AC3E}">
        <p14:creationId xmlns:p14="http://schemas.microsoft.com/office/powerpoint/2010/main" val="2563677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خطط انسيابي: محطة طرفية 2">
            <a:extLst>
              <a:ext uri="{FF2B5EF4-FFF2-40B4-BE49-F238E27FC236}">
                <a16:creationId xmlns:a16="http://schemas.microsoft.com/office/drawing/2014/main" id="{775B9126-FB17-DA54-E6BF-9C75F6A11864}"/>
              </a:ext>
            </a:extLst>
          </p:cNvPr>
          <p:cNvSpPr/>
          <p:nvPr/>
        </p:nvSpPr>
        <p:spPr>
          <a:xfrm>
            <a:off x="6738618" y="369931"/>
            <a:ext cx="3119913" cy="576947"/>
          </a:xfrm>
          <a:prstGeom prst="flowChartTerminator">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L="0" indent="0" algn="ctr" defTabSz="914400" rtl="1" eaLnBrk="1" latinLnBrk="0" hangingPunct="1">
              <a:lnSpc>
                <a:spcPct val="90000"/>
              </a:lnSpc>
              <a:spcBef>
                <a:spcPts val="1000"/>
              </a:spcBef>
              <a:buFont typeface="Arial" panose="020B0604020202020204" pitchFamily="34" charset="0"/>
              <a:buNone/>
            </a:pPr>
            <a:r>
              <a:rPr lang="ar-SA" sz="3600" dirty="0">
                <a:solidFill>
                  <a:schemeClr val="tx1"/>
                </a:solidFill>
              </a:rPr>
              <a:t>أنواع العينات</a:t>
            </a:r>
          </a:p>
        </p:txBody>
      </p:sp>
      <p:sp>
        <p:nvSpPr>
          <p:cNvPr id="5" name="شكل بيضاوي 4">
            <a:extLst>
              <a:ext uri="{FF2B5EF4-FFF2-40B4-BE49-F238E27FC236}">
                <a16:creationId xmlns:a16="http://schemas.microsoft.com/office/drawing/2014/main" id="{3FF11F5C-1429-2865-6B60-9AE8F4E5953B}"/>
              </a:ext>
            </a:extLst>
          </p:cNvPr>
          <p:cNvSpPr/>
          <p:nvPr/>
        </p:nvSpPr>
        <p:spPr>
          <a:xfrm>
            <a:off x="5392002" y="965616"/>
            <a:ext cx="1371600" cy="1219200"/>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6000" b="1" dirty="0"/>
              <a:t>2</a:t>
            </a:r>
          </a:p>
        </p:txBody>
      </p:sp>
      <p:pic>
        <p:nvPicPr>
          <p:cNvPr id="2" name="عنصر نائب للمحتوى 3" descr="صورة تحتوي على نص, لقطة شاشة, الخط, رقم&#10;&#10;تم إنشاء الوصف تلقائياً">
            <a:extLst>
              <a:ext uri="{FF2B5EF4-FFF2-40B4-BE49-F238E27FC236}">
                <a16:creationId xmlns:a16="http://schemas.microsoft.com/office/drawing/2014/main" id="{BE35E2C4-4966-25DF-5DA7-99FC973B85B7}"/>
              </a:ext>
            </a:extLst>
          </p:cNvPr>
          <p:cNvPicPr>
            <a:picLocks noChangeAspect="1"/>
          </p:cNvPicPr>
          <p:nvPr/>
        </p:nvPicPr>
        <p:blipFill>
          <a:blip r:embed="rId2"/>
          <a:stretch>
            <a:fillRect/>
          </a:stretch>
        </p:blipFill>
        <p:spPr>
          <a:xfrm>
            <a:off x="0" y="79375"/>
            <a:ext cx="5245528" cy="6778625"/>
          </a:xfrm>
          <a:prstGeom prst="rect">
            <a:avLst/>
          </a:prstGeom>
        </p:spPr>
      </p:pic>
      <p:sp>
        <p:nvSpPr>
          <p:cNvPr id="6" name="شكل بيضاوي 5">
            <a:extLst>
              <a:ext uri="{FF2B5EF4-FFF2-40B4-BE49-F238E27FC236}">
                <a16:creationId xmlns:a16="http://schemas.microsoft.com/office/drawing/2014/main" id="{58188EBB-F9DF-356E-7DA9-DD0BEB2892C4}"/>
              </a:ext>
            </a:extLst>
          </p:cNvPr>
          <p:cNvSpPr/>
          <p:nvPr/>
        </p:nvSpPr>
        <p:spPr>
          <a:xfrm>
            <a:off x="5486400" y="4063585"/>
            <a:ext cx="1371600" cy="1219200"/>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6000" b="1" dirty="0"/>
              <a:t>3</a:t>
            </a:r>
          </a:p>
        </p:txBody>
      </p:sp>
    </p:spTree>
    <p:extLst>
      <p:ext uri="{BB962C8B-B14F-4D97-AF65-F5344CB8AC3E}">
        <p14:creationId xmlns:p14="http://schemas.microsoft.com/office/powerpoint/2010/main" val="12907183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خطط انسيابي: محطة طرفية 3">
            <a:extLst>
              <a:ext uri="{FF2B5EF4-FFF2-40B4-BE49-F238E27FC236}">
                <a16:creationId xmlns:a16="http://schemas.microsoft.com/office/drawing/2014/main" id="{29A4A342-000B-00D8-2911-38783D1BEF85}"/>
              </a:ext>
            </a:extLst>
          </p:cNvPr>
          <p:cNvSpPr/>
          <p:nvPr/>
        </p:nvSpPr>
        <p:spPr>
          <a:xfrm>
            <a:off x="1752600" y="369931"/>
            <a:ext cx="8105931" cy="1001669"/>
          </a:xfrm>
          <a:prstGeom prst="flowChartTerminator">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r" rtl="1"/>
            <a:r>
              <a:rPr lang="ar-SA" sz="2800" dirty="0">
                <a:solidFill>
                  <a:schemeClr val="tx1"/>
                </a:solidFill>
              </a:rPr>
              <a:t>خطوات اختيار العينات:</a:t>
            </a:r>
          </a:p>
          <a:p>
            <a:pPr algn="r" rtl="1"/>
            <a:r>
              <a:rPr lang="ar-SA" sz="2800" dirty="0">
                <a:solidFill>
                  <a:schemeClr val="tx1"/>
                </a:solidFill>
              </a:rPr>
              <a:t>تُختار عينة البحث عن طريق  الخطوات الموجودة في الشكل</a:t>
            </a:r>
          </a:p>
        </p:txBody>
      </p:sp>
      <p:pic>
        <p:nvPicPr>
          <p:cNvPr id="5" name="عنصر نائب للمحتوى 5" descr="صورة تحتوي على نص, الخط, لقطة شاشة, خط&#10;&#10;تم إنشاء الوصف تلقائياً">
            <a:extLst>
              <a:ext uri="{FF2B5EF4-FFF2-40B4-BE49-F238E27FC236}">
                <a16:creationId xmlns:a16="http://schemas.microsoft.com/office/drawing/2014/main" id="{A66E83E8-686B-DE04-D927-1D8D496398F3}"/>
              </a:ext>
            </a:extLst>
          </p:cNvPr>
          <p:cNvPicPr>
            <a:picLocks noChangeAspect="1"/>
          </p:cNvPicPr>
          <p:nvPr/>
        </p:nvPicPr>
        <p:blipFill>
          <a:blip r:embed="rId2"/>
          <a:stretch>
            <a:fillRect/>
          </a:stretch>
        </p:blipFill>
        <p:spPr>
          <a:xfrm>
            <a:off x="2438400" y="2506662"/>
            <a:ext cx="5814396" cy="4351338"/>
          </a:xfrm>
          <a:prstGeom prst="rect">
            <a:avLst/>
          </a:prstGeom>
        </p:spPr>
      </p:pic>
    </p:spTree>
    <p:extLst>
      <p:ext uri="{BB962C8B-B14F-4D97-AF65-F5344CB8AC3E}">
        <p14:creationId xmlns:p14="http://schemas.microsoft.com/office/powerpoint/2010/main" val="3235149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2" name="Freeform 2">
            <a:extLst>
              <a:ext uri="{FF2B5EF4-FFF2-40B4-BE49-F238E27FC236}">
                <a16:creationId xmlns:a16="http://schemas.microsoft.com/office/drawing/2014/main" id="{B5F59F6F-11ED-6BF0-7214-D1A0C3BC8BA1}"/>
              </a:ext>
            </a:extLst>
          </p:cNvPr>
          <p:cNvSpPr/>
          <p:nvPr/>
        </p:nvSpPr>
        <p:spPr>
          <a:xfrm flipH="1">
            <a:off x="0" y="0"/>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3">
              <a:alphaModFix amt="34000"/>
            </a:blip>
            <a:srcRect/>
            <a:stretch>
              <a:fillRect l="-22886" r="-30305"/>
            </a:stretch>
          </a:blipFill>
        </p:spPr>
        <p:txBody>
          <a:bodyPr/>
          <a:lstStyle/>
          <a:p>
            <a:endParaRPr lang="ar-SA" sz="978"/>
          </a:p>
        </p:txBody>
      </p:sp>
      <p:sp>
        <p:nvSpPr>
          <p:cNvPr id="117" name="Google Shape;117;p1"/>
          <p:cNvSpPr/>
          <p:nvPr/>
        </p:nvSpPr>
        <p:spPr>
          <a:xfrm>
            <a:off x="-121298" y="6416456"/>
            <a:ext cx="10027298" cy="441544"/>
          </a:xfrm>
          <a:prstGeom prst="rect">
            <a:avLst/>
          </a:prstGeom>
          <a:blipFill rotWithShape="1">
            <a:blip r:embed="rId4">
              <a:alphaModFix/>
            </a:blip>
            <a:tile tx="0" ty="0" sx="100000" sy="100000" flip="none" algn="tl"/>
          </a:blip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18" name="Google Shape;118;p1"/>
          <p:cNvSpPr/>
          <p:nvPr/>
        </p:nvSpPr>
        <p:spPr>
          <a:xfrm>
            <a:off x="826660" y="6197890"/>
            <a:ext cx="7653898" cy="675410"/>
          </a:xfrm>
          <a:custGeom>
            <a:avLst/>
            <a:gdLst/>
            <a:ahLst/>
            <a:cxnLst/>
            <a:rect l="l" t="t" r="r" b="b"/>
            <a:pathLst>
              <a:path w="9656618" h="831273" extrusionOk="0">
                <a:moveTo>
                  <a:pt x="1454727" y="0"/>
                </a:moveTo>
                <a:lnTo>
                  <a:pt x="0" y="831273"/>
                </a:lnTo>
                <a:lnTo>
                  <a:pt x="8395854" y="831273"/>
                </a:lnTo>
                <a:lnTo>
                  <a:pt x="9656618" y="27709"/>
                </a:lnTo>
                <a:lnTo>
                  <a:pt x="1454727" y="0"/>
                </a:lnTo>
                <a:close/>
              </a:path>
            </a:pathLst>
          </a:custGeom>
          <a:solidFill>
            <a:schemeClr val="dk1">
              <a:alpha val="15686"/>
            </a:schemeClr>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nvGrpSpPr>
          <p:cNvPr id="119" name="Google Shape;119;p1"/>
          <p:cNvGrpSpPr/>
          <p:nvPr/>
        </p:nvGrpSpPr>
        <p:grpSpPr>
          <a:xfrm>
            <a:off x="1619594" y="5392214"/>
            <a:ext cx="6651172" cy="1037647"/>
            <a:chOff x="2715490" y="3727638"/>
            <a:chExt cx="6761020" cy="674981"/>
          </a:xfrm>
        </p:grpSpPr>
        <p:sp>
          <p:nvSpPr>
            <p:cNvPr id="120" name="Google Shape;120;p1"/>
            <p:cNvSpPr/>
            <p:nvPr/>
          </p:nvSpPr>
          <p:spPr>
            <a:xfrm flipH="1">
              <a:off x="6096000" y="3727638"/>
              <a:ext cx="3380510" cy="657325"/>
            </a:xfrm>
            <a:custGeom>
              <a:avLst/>
              <a:gdLst/>
              <a:ahLst/>
              <a:cxnLst/>
              <a:rect l="l" t="t" r="r" b="b"/>
              <a:pathLst>
                <a:path w="3380510" h="657325" extrusionOk="0">
                  <a:moveTo>
                    <a:pt x="8539" y="471848"/>
                  </a:moveTo>
                  <a:cubicBezTo>
                    <a:pt x="1001015" y="378542"/>
                    <a:pt x="2512669" y="-390263"/>
                    <a:pt x="3368069" y="256604"/>
                  </a:cubicBezTo>
                  <a:lnTo>
                    <a:pt x="3380510" y="657325"/>
                  </a:lnTo>
                  <a:lnTo>
                    <a:pt x="0" y="657325"/>
                  </a:lnTo>
                  <a:lnTo>
                    <a:pt x="8539" y="471848"/>
                  </a:lnTo>
                  <a:close/>
                </a:path>
              </a:pathLst>
            </a:custGeom>
            <a:gradFill>
              <a:gsLst>
                <a:gs pos="0">
                  <a:srgbClr val="D1C8C1"/>
                </a:gs>
                <a:gs pos="84000">
                  <a:srgbClr val="B7A89A"/>
                </a:gs>
                <a:gs pos="100000">
                  <a:srgbClr val="947E6A"/>
                </a:gs>
              </a:gsLst>
              <a:lin ang="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1" name="Google Shape;121;p1"/>
            <p:cNvSpPr/>
            <p:nvPr/>
          </p:nvSpPr>
          <p:spPr>
            <a:xfrm>
              <a:off x="2715490" y="3728484"/>
              <a:ext cx="3399171" cy="663406"/>
            </a:xfrm>
            <a:custGeom>
              <a:avLst/>
              <a:gdLst/>
              <a:ahLst/>
              <a:cxnLst/>
              <a:rect l="l" t="t" r="r" b="b"/>
              <a:pathLst>
                <a:path w="3399171" h="663406" extrusionOk="0">
                  <a:moveTo>
                    <a:pt x="81111" y="448900"/>
                  </a:moveTo>
                  <a:cubicBezTo>
                    <a:pt x="1073587" y="355594"/>
                    <a:pt x="2543771" y="-384183"/>
                    <a:pt x="3399171" y="262684"/>
                  </a:cubicBezTo>
                  <a:lnTo>
                    <a:pt x="3380510" y="663406"/>
                  </a:lnTo>
                  <a:lnTo>
                    <a:pt x="0" y="663406"/>
                  </a:lnTo>
                  <a:lnTo>
                    <a:pt x="81111" y="448900"/>
                  </a:lnTo>
                  <a:close/>
                </a:path>
              </a:pathLst>
            </a:custGeom>
            <a:gradFill>
              <a:gsLst>
                <a:gs pos="0">
                  <a:srgbClr val="D1C8C1"/>
                </a:gs>
                <a:gs pos="85800">
                  <a:srgbClr val="B9AA9D"/>
                </a:gs>
                <a:gs pos="100000">
                  <a:srgbClr val="9A8572"/>
                </a:gs>
              </a:gsLst>
              <a:lin ang="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2" name="Google Shape;122;p1"/>
            <p:cNvSpPr/>
            <p:nvPr/>
          </p:nvSpPr>
          <p:spPr>
            <a:xfrm>
              <a:off x="2715491" y="4333346"/>
              <a:ext cx="3380509" cy="69273"/>
            </a:xfrm>
            <a:prstGeom prst="rect">
              <a:avLst/>
            </a:prstGeom>
            <a:solidFill>
              <a:srgbClr val="663300"/>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3" name="Google Shape;123;p1"/>
            <p:cNvSpPr/>
            <p:nvPr/>
          </p:nvSpPr>
          <p:spPr>
            <a:xfrm>
              <a:off x="6096000" y="4333346"/>
              <a:ext cx="3380509" cy="69273"/>
            </a:xfrm>
            <a:prstGeom prst="rect">
              <a:avLst/>
            </a:prstGeom>
            <a:solidFill>
              <a:srgbClr val="663300"/>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nvGrpSpPr>
            <p:cNvPr id="124" name="Google Shape;124;p1"/>
            <p:cNvGrpSpPr/>
            <p:nvPr/>
          </p:nvGrpSpPr>
          <p:grpSpPr>
            <a:xfrm>
              <a:off x="2946881" y="4010625"/>
              <a:ext cx="3150181" cy="326795"/>
              <a:chOff x="2946881" y="4010625"/>
              <a:chExt cx="3150181" cy="326795"/>
            </a:xfrm>
          </p:grpSpPr>
          <p:sp>
            <p:nvSpPr>
              <p:cNvPr id="125" name="Google Shape;125;p1"/>
              <p:cNvSpPr/>
              <p:nvPr/>
            </p:nvSpPr>
            <p:spPr>
              <a:xfrm flipH="1">
                <a:off x="2946881" y="4010625"/>
                <a:ext cx="3150181" cy="326795"/>
              </a:xfrm>
              <a:custGeom>
                <a:avLst/>
                <a:gdLst/>
                <a:ahLst/>
                <a:cxnLst/>
                <a:rect l="l" t="t" r="r" b="b"/>
                <a:pathLst>
                  <a:path w="3150181" h="326795" extrusionOk="0">
                    <a:moveTo>
                      <a:pt x="0" y="326795"/>
                    </a:moveTo>
                    <a:lnTo>
                      <a:pt x="4334" y="259296"/>
                    </a:lnTo>
                    <a:cubicBezTo>
                      <a:pt x="675922" y="-350918"/>
                      <a:pt x="2101565" y="304295"/>
                      <a:pt x="3150181" y="326795"/>
                    </a:cubicBezTo>
                    <a:lnTo>
                      <a:pt x="0" y="326795"/>
                    </a:lnTo>
                    <a:close/>
                  </a:path>
                </a:pathLst>
              </a:custGeom>
              <a:solidFill>
                <a:srgbClr val="7B6D5B"/>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6" name="Google Shape;126;p1"/>
              <p:cNvSpPr/>
              <p:nvPr/>
            </p:nvSpPr>
            <p:spPr>
              <a:xfrm>
                <a:off x="4077964" y="4076959"/>
                <a:ext cx="1941475" cy="187352"/>
              </a:xfrm>
              <a:custGeom>
                <a:avLst/>
                <a:gdLst/>
                <a:ahLst/>
                <a:cxnLst/>
                <a:rect l="l" t="t" r="r" b="b"/>
                <a:pathLst>
                  <a:path w="1941475" h="187352" extrusionOk="0">
                    <a:moveTo>
                      <a:pt x="1941475" y="187352"/>
                    </a:moveTo>
                    <a:cubicBezTo>
                      <a:pt x="1810743" y="99234"/>
                      <a:pt x="1680011" y="11117"/>
                      <a:pt x="1356432" y="1005"/>
                    </a:cubicBezTo>
                    <a:cubicBezTo>
                      <a:pt x="1032853" y="-9107"/>
                      <a:pt x="516426" y="58787"/>
                      <a:pt x="0" y="126681"/>
                    </a:cubicBezTo>
                  </a:path>
                </a:pathLst>
              </a:custGeom>
              <a:noFill/>
              <a:ln w="12700" cap="flat" cmpd="sng">
                <a:solidFill>
                  <a:srgbClr val="663300"/>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27" name="Google Shape;127;p1"/>
              <p:cNvSpPr/>
              <p:nvPr/>
            </p:nvSpPr>
            <p:spPr>
              <a:xfrm>
                <a:off x="3838287" y="4135575"/>
                <a:ext cx="2162491" cy="187042"/>
              </a:xfrm>
              <a:custGeom>
                <a:avLst/>
                <a:gdLst/>
                <a:ahLst/>
                <a:cxnLst/>
                <a:rect l="l" t="t" r="r" b="b"/>
                <a:pathLst>
                  <a:path w="2162491" h="187042" extrusionOk="0">
                    <a:moveTo>
                      <a:pt x="2162491" y="187042"/>
                    </a:moveTo>
                    <a:cubicBezTo>
                      <a:pt x="2031759" y="98924"/>
                      <a:pt x="1901027" y="10807"/>
                      <a:pt x="1577448" y="695"/>
                    </a:cubicBezTo>
                    <a:cubicBezTo>
                      <a:pt x="1253869" y="-9417"/>
                      <a:pt x="516426" y="93146"/>
                      <a:pt x="0" y="161040"/>
                    </a:cubicBezTo>
                  </a:path>
                </a:pathLst>
              </a:custGeom>
              <a:noFill/>
              <a:ln w="12700" cap="flat" cmpd="sng">
                <a:solidFill>
                  <a:srgbClr val="663300"/>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grpSp>
          <p:nvGrpSpPr>
            <p:cNvPr id="128" name="Google Shape;128;p1"/>
            <p:cNvGrpSpPr/>
            <p:nvPr/>
          </p:nvGrpSpPr>
          <p:grpSpPr>
            <a:xfrm flipH="1">
              <a:off x="6165655" y="4010625"/>
              <a:ext cx="3150181" cy="326795"/>
              <a:chOff x="2946881" y="4010625"/>
              <a:chExt cx="3150181" cy="326795"/>
            </a:xfrm>
          </p:grpSpPr>
          <p:sp>
            <p:nvSpPr>
              <p:cNvPr id="129" name="Google Shape;129;p1"/>
              <p:cNvSpPr/>
              <p:nvPr/>
            </p:nvSpPr>
            <p:spPr>
              <a:xfrm flipH="1">
                <a:off x="2946881" y="4010625"/>
                <a:ext cx="3150181" cy="326795"/>
              </a:xfrm>
              <a:custGeom>
                <a:avLst/>
                <a:gdLst/>
                <a:ahLst/>
                <a:cxnLst/>
                <a:rect l="l" t="t" r="r" b="b"/>
                <a:pathLst>
                  <a:path w="3150181" h="326795" extrusionOk="0">
                    <a:moveTo>
                      <a:pt x="0" y="326795"/>
                    </a:moveTo>
                    <a:lnTo>
                      <a:pt x="4334" y="259296"/>
                    </a:lnTo>
                    <a:cubicBezTo>
                      <a:pt x="675922" y="-350918"/>
                      <a:pt x="2101565" y="304295"/>
                      <a:pt x="3150181" y="326795"/>
                    </a:cubicBezTo>
                    <a:lnTo>
                      <a:pt x="0" y="326795"/>
                    </a:lnTo>
                    <a:close/>
                  </a:path>
                </a:pathLst>
              </a:custGeom>
              <a:solidFill>
                <a:srgbClr val="7B6D5B"/>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0" name="Google Shape;130;p1"/>
              <p:cNvSpPr/>
              <p:nvPr/>
            </p:nvSpPr>
            <p:spPr>
              <a:xfrm>
                <a:off x="4077964" y="4076959"/>
                <a:ext cx="1941475" cy="187352"/>
              </a:xfrm>
              <a:custGeom>
                <a:avLst/>
                <a:gdLst/>
                <a:ahLst/>
                <a:cxnLst/>
                <a:rect l="l" t="t" r="r" b="b"/>
                <a:pathLst>
                  <a:path w="1941475" h="187352" extrusionOk="0">
                    <a:moveTo>
                      <a:pt x="1941475" y="187352"/>
                    </a:moveTo>
                    <a:cubicBezTo>
                      <a:pt x="1810743" y="99234"/>
                      <a:pt x="1680011" y="11117"/>
                      <a:pt x="1356432" y="1005"/>
                    </a:cubicBezTo>
                    <a:cubicBezTo>
                      <a:pt x="1032853" y="-9107"/>
                      <a:pt x="516426" y="58787"/>
                      <a:pt x="0" y="126681"/>
                    </a:cubicBezTo>
                  </a:path>
                </a:pathLst>
              </a:custGeom>
              <a:noFill/>
              <a:ln w="12700" cap="flat" cmpd="sng">
                <a:solidFill>
                  <a:srgbClr val="663300"/>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1" name="Google Shape;131;p1"/>
              <p:cNvSpPr/>
              <p:nvPr/>
            </p:nvSpPr>
            <p:spPr>
              <a:xfrm>
                <a:off x="3838287" y="4135575"/>
                <a:ext cx="2162491" cy="187042"/>
              </a:xfrm>
              <a:custGeom>
                <a:avLst/>
                <a:gdLst/>
                <a:ahLst/>
                <a:cxnLst/>
                <a:rect l="l" t="t" r="r" b="b"/>
                <a:pathLst>
                  <a:path w="2162491" h="187042" extrusionOk="0">
                    <a:moveTo>
                      <a:pt x="2162491" y="187042"/>
                    </a:moveTo>
                    <a:cubicBezTo>
                      <a:pt x="2031759" y="98924"/>
                      <a:pt x="1901027" y="10807"/>
                      <a:pt x="1577448" y="695"/>
                    </a:cubicBezTo>
                    <a:cubicBezTo>
                      <a:pt x="1253869" y="-9417"/>
                      <a:pt x="516426" y="93146"/>
                      <a:pt x="0" y="161040"/>
                    </a:cubicBezTo>
                  </a:path>
                </a:pathLst>
              </a:custGeom>
              <a:noFill/>
              <a:ln w="12700" cap="flat" cmpd="sng">
                <a:solidFill>
                  <a:srgbClr val="663300"/>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sp>
          <p:nvSpPr>
            <p:cNvPr id="132" name="Google Shape;132;p1"/>
            <p:cNvSpPr/>
            <p:nvPr/>
          </p:nvSpPr>
          <p:spPr>
            <a:xfrm>
              <a:off x="5799614" y="4166629"/>
              <a:ext cx="687995" cy="209681"/>
            </a:xfrm>
            <a:custGeom>
              <a:avLst/>
              <a:gdLst/>
              <a:ahLst/>
              <a:cxnLst/>
              <a:rect l="l" t="t" r="r" b="b"/>
              <a:pathLst>
                <a:path w="687995" h="209681" extrusionOk="0">
                  <a:moveTo>
                    <a:pt x="0" y="160851"/>
                  </a:moveTo>
                  <a:cubicBezTo>
                    <a:pt x="0" y="126380"/>
                    <a:pt x="222439" y="0"/>
                    <a:pt x="337105" y="0"/>
                  </a:cubicBezTo>
                  <a:cubicBezTo>
                    <a:pt x="451771" y="0"/>
                    <a:pt x="687995" y="94854"/>
                    <a:pt x="687995" y="160850"/>
                  </a:cubicBezTo>
                  <a:cubicBezTo>
                    <a:pt x="687995" y="226846"/>
                    <a:pt x="451771" y="206827"/>
                    <a:pt x="337105" y="206827"/>
                  </a:cubicBezTo>
                  <a:cubicBezTo>
                    <a:pt x="222439" y="206827"/>
                    <a:pt x="0" y="195322"/>
                    <a:pt x="0" y="160851"/>
                  </a:cubicBezTo>
                  <a:close/>
                </a:path>
              </a:pathLst>
            </a:custGeom>
            <a:solidFill>
              <a:srgbClr val="663300"/>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sp>
        <p:nvSpPr>
          <p:cNvPr id="133" name="Google Shape;133;p1"/>
          <p:cNvSpPr/>
          <p:nvPr/>
        </p:nvSpPr>
        <p:spPr>
          <a:xfrm>
            <a:off x="5031427" y="5249237"/>
            <a:ext cx="3054350" cy="746740"/>
          </a:xfrm>
          <a:custGeom>
            <a:avLst/>
            <a:gdLst/>
            <a:ahLst/>
            <a:cxnLst/>
            <a:rect l="l" t="t" r="r" b="b"/>
            <a:pathLst>
              <a:path w="3759200" h="919064" extrusionOk="0">
                <a:moveTo>
                  <a:pt x="0" y="628779"/>
                </a:moveTo>
                <a:cubicBezTo>
                  <a:pt x="245533" y="292531"/>
                  <a:pt x="491067" y="-43717"/>
                  <a:pt x="1117600" y="4664"/>
                </a:cubicBezTo>
                <a:cubicBezTo>
                  <a:pt x="1744133" y="53045"/>
                  <a:pt x="2751666" y="486054"/>
                  <a:pt x="3759200" y="919064"/>
                </a:cubicBezTo>
              </a:path>
            </a:pathLst>
          </a:custGeom>
          <a:noFill/>
          <a:ln w="12700" cap="flat" cmpd="sng">
            <a:solidFill>
              <a:srgbClr val="C99631"/>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4" name="Google Shape;134;p1"/>
          <p:cNvSpPr/>
          <p:nvPr/>
        </p:nvSpPr>
        <p:spPr>
          <a:xfrm flipH="1">
            <a:off x="1873511" y="5321017"/>
            <a:ext cx="3054350" cy="746740"/>
          </a:xfrm>
          <a:custGeom>
            <a:avLst/>
            <a:gdLst/>
            <a:ahLst/>
            <a:cxnLst/>
            <a:rect l="l" t="t" r="r" b="b"/>
            <a:pathLst>
              <a:path w="3759200" h="919064" extrusionOk="0">
                <a:moveTo>
                  <a:pt x="0" y="628779"/>
                </a:moveTo>
                <a:cubicBezTo>
                  <a:pt x="245533" y="292531"/>
                  <a:pt x="491067" y="-43717"/>
                  <a:pt x="1117600" y="4664"/>
                </a:cubicBezTo>
                <a:cubicBezTo>
                  <a:pt x="1744133" y="53045"/>
                  <a:pt x="2751666" y="486054"/>
                  <a:pt x="3759200" y="919064"/>
                </a:cubicBezTo>
              </a:path>
            </a:pathLst>
          </a:custGeom>
          <a:noFill/>
          <a:ln w="12700" cap="flat" cmpd="sng">
            <a:solidFill>
              <a:srgbClr val="C99631"/>
            </a:solidFill>
            <a:prstDash val="solid"/>
            <a:miter lim="800000"/>
            <a:headEnd type="none" w="sm" len="sm"/>
            <a:tailEnd type="none" w="sm" len="sm"/>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5" name="Google Shape;135;p1"/>
          <p:cNvSpPr/>
          <p:nvPr/>
        </p:nvSpPr>
        <p:spPr>
          <a:xfrm rot="10800000" flipH="1">
            <a:off x="1394697" y="4505611"/>
            <a:ext cx="5954408" cy="1555494"/>
          </a:xfrm>
          <a:prstGeom prst="trapezoid">
            <a:avLst>
              <a:gd name="adj" fmla="val 102950"/>
            </a:avLst>
          </a:prstGeom>
          <a:gradFill>
            <a:gsLst>
              <a:gs pos="0">
                <a:srgbClr val="FFFFFF">
                  <a:alpha val="0"/>
                </a:srgbClr>
              </a:gs>
              <a:gs pos="8000">
                <a:srgbClr val="FFFFFF">
                  <a:alpha val="0"/>
                </a:srgbClr>
              </a:gs>
              <a:gs pos="34000">
                <a:srgbClr val="FBFBFB">
                  <a:alpha val="93725"/>
                </a:srgbClr>
              </a:gs>
              <a:gs pos="99000">
                <a:schemeClr val="lt1"/>
              </a:gs>
              <a:gs pos="100000">
                <a:schemeClr val="lt1"/>
              </a:gs>
            </a:gsLst>
            <a:lin ang="540000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grpSp>
        <p:nvGrpSpPr>
          <p:cNvPr id="136" name="Google Shape;136;p1"/>
          <p:cNvGrpSpPr/>
          <p:nvPr/>
        </p:nvGrpSpPr>
        <p:grpSpPr>
          <a:xfrm>
            <a:off x="-121297" y="642938"/>
            <a:ext cx="9861554" cy="4981027"/>
            <a:chOff x="2205971" y="1094508"/>
            <a:chExt cx="7571677" cy="3138572"/>
          </a:xfrm>
        </p:grpSpPr>
        <p:sp>
          <p:nvSpPr>
            <p:cNvPr id="137" name="Google Shape;137;p1"/>
            <p:cNvSpPr/>
            <p:nvPr/>
          </p:nvSpPr>
          <p:spPr>
            <a:xfrm>
              <a:off x="2446563" y="1094508"/>
              <a:ext cx="7248794" cy="3138572"/>
            </a:xfrm>
            <a:custGeom>
              <a:avLst/>
              <a:gdLst/>
              <a:ahLst/>
              <a:cxnLst/>
              <a:rect l="l" t="t" r="r" b="b"/>
              <a:pathLst>
                <a:path w="7248794" h="3138572" extrusionOk="0">
                  <a:moveTo>
                    <a:pt x="459334" y="73308"/>
                  </a:moveTo>
                  <a:cubicBezTo>
                    <a:pt x="267411" y="73308"/>
                    <a:pt x="111827" y="220592"/>
                    <a:pt x="111827" y="402275"/>
                  </a:cubicBezTo>
                  <a:lnTo>
                    <a:pt x="111827" y="2016129"/>
                  </a:lnTo>
                  <a:lnTo>
                    <a:pt x="111827" y="2047069"/>
                  </a:lnTo>
                  <a:lnTo>
                    <a:pt x="116892" y="2047069"/>
                  </a:lnTo>
                  <a:lnTo>
                    <a:pt x="127616" y="2112580"/>
                  </a:lnTo>
                  <a:cubicBezTo>
                    <a:pt x="200081" y="2330660"/>
                    <a:pt x="513411" y="2494709"/>
                    <a:pt x="888960" y="2494709"/>
                  </a:cubicBezTo>
                  <a:lnTo>
                    <a:pt x="2872304" y="2494709"/>
                  </a:lnTo>
                  <a:cubicBezTo>
                    <a:pt x="3301503" y="2494709"/>
                    <a:pt x="3649437" y="2708976"/>
                    <a:pt x="3649437" y="2973288"/>
                  </a:cubicBezTo>
                  <a:cubicBezTo>
                    <a:pt x="3649437" y="2708976"/>
                    <a:pt x="3997371" y="2494709"/>
                    <a:pt x="4426570" y="2494709"/>
                  </a:cubicBezTo>
                  <a:lnTo>
                    <a:pt x="6409913" y="2494709"/>
                  </a:lnTo>
                  <a:cubicBezTo>
                    <a:pt x="6785462" y="2494709"/>
                    <a:pt x="7098793" y="2330660"/>
                    <a:pt x="7171258" y="2112580"/>
                  </a:cubicBezTo>
                  <a:lnTo>
                    <a:pt x="7181982" y="2047069"/>
                  </a:lnTo>
                  <a:lnTo>
                    <a:pt x="7187047" y="2047069"/>
                  </a:lnTo>
                  <a:lnTo>
                    <a:pt x="7187047" y="402275"/>
                  </a:lnTo>
                  <a:cubicBezTo>
                    <a:pt x="7187047" y="220592"/>
                    <a:pt x="7031463" y="73308"/>
                    <a:pt x="6839540" y="73308"/>
                  </a:cubicBezTo>
                  <a:close/>
                  <a:moveTo>
                    <a:pt x="356032" y="0"/>
                  </a:moveTo>
                  <a:lnTo>
                    <a:pt x="6892762" y="0"/>
                  </a:lnTo>
                  <a:cubicBezTo>
                    <a:pt x="7089393" y="0"/>
                    <a:pt x="7248794" y="159401"/>
                    <a:pt x="7248794" y="356032"/>
                  </a:cubicBezTo>
                  <a:lnTo>
                    <a:pt x="7248794" y="2136149"/>
                  </a:lnTo>
                  <a:lnTo>
                    <a:pt x="7243604" y="2136149"/>
                  </a:lnTo>
                  <a:lnTo>
                    <a:pt x="7232617" y="2207050"/>
                  </a:lnTo>
                  <a:cubicBezTo>
                    <a:pt x="7158375" y="2443073"/>
                    <a:pt x="6837357" y="2620618"/>
                    <a:pt x="6452595" y="2620618"/>
                  </a:cubicBezTo>
                  <a:lnTo>
                    <a:pt x="4420595" y="2620618"/>
                  </a:lnTo>
                  <a:cubicBezTo>
                    <a:pt x="3980867" y="2620618"/>
                    <a:pt x="3624397" y="2852514"/>
                    <a:pt x="3624397" y="3138572"/>
                  </a:cubicBezTo>
                  <a:cubicBezTo>
                    <a:pt x="3624397" y="2852514"/>
                    <a:pt x="3267927" y="2620618"/>
                    <a:pt x="2828199" y="2620618"/>
                  </a:cubicBezTo>
                  <a:lnTo>
                    <a:pt x="796198" y="2620618"/>
                  </a:lnTo>
                  <a:cubicBezTo>
                    <a:pt x="411436" y="2620618"/>
                    <a:pt x="90419" y="2443073"/>
                    <a:pt x="16176" y="2207050"/>
                  </a:cubicBezTo>
                  <a:lnTo>
                    <a:pt x="5189" y="2136149"/>
                  </a:lnTo>
                  <a:lnTo>
                    <a:pt x="0" y="2136149"/>
                  </a:lnTo>
                  <a:lnTo>
                    <a:pt x="0" y="2102664"/>
                  </a:lnTo>
                  <a:lnTo>
                    <a:pt x="0" y="356032"/>
                  </a:lnTo>
                  <a:cubicBezTo>
                    <a:pt x="0" y="159401"/>
                    <a:pt x="159401" y="0"/>
                    <a:pt x="356032" y="0"/>
                  </a:cubicBezTo>
                  <a:close/>
                </a:path>
              </a:pathLst>
            </a:custGeom>
            <a:gradFill>
              <a:gsLst>
                <a:gs pos="0">
                  <a:srgbClr val="C99631"/>
                </a:gs>
                <a:gs pos="14000">
                  <a:srgbClr val="C99631"/>
                </a:gs>
                <a:gs pos="26000">
                  <a:srgbClr val="E2C488"/>
                </a:gs>
                <a:gs pos="48000">
                  <a:srgbClr val="A87C4F"/>
                </a:gs>
                <a:gs pos="75000">
                  <a:srgbClr val="C99631"/>
                </a:gs>
                <a:gs pos="95575">
                  <a:srgbClr val="A87C4F"/>
                </a:gs>
                <a:gs pos="100000">
                  <a:srgbClr val="A87C4F"/>
                </a:gs>
              </a:gsLst>
              <a:lin ang="1350000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8" name="Google Shape;138;p1"/>
            <p:cNvSpPr/>
            <p:nvPr/>
          </p:nvSpPr>
          <p:spPr>
            <a:xfrm>
              <a:off x="2558390" y="1167816"/>
              <a:ext cx="7075220" cy="2899980"/>
            </a:xfrm>
            <a:custGeom>
              <a:avLst/>
              <a:gdLst/>
              <a:ahLst/>
              <a:cxnLst/>
              <a:rect l="l" t="t" r="r" b="b"/>
              <a:pathLst>
                <a:path w="7248794" h="3138572" extrusionOk="0">
                  <a:moveTo>
                    <a:pt x="356032" y="0"/>
                  </a:moveTo>
                  <a:lnTo>
                    <a:pt x="6892762" y="0"/>
                  </a:lnTo>
                  <a:cubicBezTo>
                    <a:pt x="7089393" y="0"/>
                    <a:pt x="7248794" y="159401"/>
                    <a:pt x="7248794" y="356032"/>
                  </a:cubicBezTo>
                  <a:lnTo>
                    <a:pt x="7248794" y="2136149"/>
                  </a:lnTo>
                  <a:lnTo>
                    <a:pt x="7243604" y="2136149"/>
                  </a:lnTo>
                  <a:lnTo>
                    <a:pt x="7232617" y="2207050"/>
                  </a:lnTo>
                  <a:cubicBezTo>
                    <a:pt x="7158375" y="2443073"/>
                    <a:pt x="6837357" y="2620618"/>
                    <a:pt x="6452595" y="2620618"/>
                  </a:cubicBezTo>
                  <a:lnTo>
                    <a:pt x="4420595" y="2620618"/>
                  </a:lnTo>
                  <a:cubicBezTo>
                    <a:pt x="3980867" y="2620618"/>
                    <a:pt x="3624397" y="2852514"/>
                    <a:pt x="3624397" y="3138572"/>
                  </a:cubicBezTo>
                  <a:cubicBezTo>
                    <a:pt x="3624397" y="2852514"/>
                    <a:pt x="3267927" y="2620618"/>
                    <a:pt x="2828199" y="2620618"/>
                  </a:cubicBezTo>
                  <a:lnTo>
                    <a:pt x="796198" y="2620618"/>
                  </a:lnTo>
                  <a:cubicBezTo>
                    <a:pt x="411436" y="2620618"/>
                    <a:pt x="90419" y="2443073"/>
                    <a:pt x="16176" y="2207050"/>
                  </a:cubicBezTo>
                  <a:lnTo>
                    <a:pt x="5189" y="2136149"/>
                  </a:lnTo>
                  <a:lnTo>
                    <a:pt x="0" y="2136149"/>
                  </a:lnTo>
                  <a:lnTo>
                    <a:pt x="0" y="2102664"/>
                  </a:lnTo>
                  <a:lnTo>
                    <a:pt x="0" y="356032"/>
                  </a:lnTo>
                  <a:cubicBezTo>
                    <a:pt x="0" y="159401"/>
                    <a:pt x="159401" y="0"/>
                    <a:pt x="356032" y="0"/>
                  </a:cubicBezTo>
                  <a:close/>
                </a:path>
              </a:pathLst>
            </a:custGeom>
            <a:solidFill>
              <a:srgbClr val="F2F2F2"/>
            </a:soli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139" name="Google Shape;139;p1"/>
            <p:cNvSpPr txBox="1"/>
            <p:nvPr/>
          </p:nvSpPr>
          <p:spPr>
            <a:xfrm>
              <a:off x="2205971" y="1890393"/>
              <a:ext cx="7571677" cy="837198"/>
            </a:xfrm>
            <a:prstGeom prst="rect">
              <a:avLst/>
            </a:prstGeom>
            <a:noFill/>
            <a:ln>
              <a:noFill/>
            </a:ln>
          </p:spPr>
          <p:txBody>
            <a:bodyPr spcFirstLastPara="1" wrap="square" lIns="74283" tIns="37131" rIns="74283" bIns="37131" anchor="t" anchorCtr="0">
              <a:spAutoFit/>
            </a:bodyPr>
            <a:lstStyle/>
            <a:p>
              <a:pPr marL="0" indent="0" algn="ctr" defTabSz="914400" rtl="1" eaLnBrk="1" latinLnBrk="0" hangingPunct="1">
                <a:lnSpc>
                  <a:spcPct val="90000"/>
                </a:lnSpc>
                <a:spcBef>
                  <a:spcPts val="1000"/>
                </a:spcBef>
                <a:buFont typeface="Arial" panose="020B0604020202020204" pitchFamily="34" charset="0"/>
                <a:buNone/>
              </a:pPr>
              <a:r>
                <a:rPr lang="ar-SA" sz="3600" b="1" dirty="0"/>
                <a:t>سأعرض لكم خطوات عينات البحث </a:t>
              </a:r>
            </a:p>
            <a:p>
              <a:pPr marL="0" indent="0" algn="ctr" defTabSz="914400" rtl="1" eaLnBrk="1" latinLnBrk="0" hangingPunct="1">
                <a:lnSpc>
                  <a:spcPct val="90000"/>
                </a:lnSpc>
                <a:spcBef>
                  <a:spcPts val="1000"/>
                </a:spcBef>
                <a:buFont typeface="Arial" panose="020B0604020202020204" pitchFamily="34" charset="0"/>
                <a:buNone/>
              </a:pPr>
              <a:r>
                <a:rPr lang="ar-SA" sz="3600" b="1" dirty="0"/>
                <a:t>مع وصفها ومثال لكل خطوة </a:t>
              </a:r>
            </a:p>
          </p:txBody>
        </p:sp>
        <p:sp>
          <p:nvSpPr>
            <p:cNvPr id="140" name="Google Shape;140;p1"/>
            <p:cNvSpPr txBox="1"/>
            <p:nvPr/>
          </p:nvSpPr>
          <p:spPr>
            <a:xfrm>
              <a:off x="2757715" y="1818066"/>
              <a:ext cx="6676571" cy="257383"/>
            </a:xfrm>
            <a:prstGeom prst="rect">
              <a:avLst/>
            </a:prstGeom>
            <a:noFill/>
            <a:ln>
              <a:noFill/>
            </a:ln>
          </p:spPr>
          <p:txBody>
            <a:bodyPr spcFirstLastPara="1" wrap="square" lIns="74283" tIns="37131" rIns="74283" bIns="37131" anchor="t" anchorCtr="0">
              <a:spAutoFit/>
            </a:bodyPr>
            <a:lstStyle/>
            <a:p>
              <a:pPr algn="ctr"/>
              <a:r>
                <a:rPr lang="en-US" sz="2167" dirty="0">
                  <a:solidFill>
                    <a:schemeClr val="tx1">
                      <a:lumMod val="75000"/>
                    </a:schemeClr>
                  </a:solidFill>
                  <a:latin typeface="Sakkal Majalla" panose="02000000000000000000" pitchFamily="2" charset="-78"/>
                  <a:cs typeface="Sakkal Majalla" panose="02000000000000000000" pitchFamily="2" charset="-78"/>
                </a:rPr>
                <a:t>.</a:t>
              </a:r>
              <a:endParaRPr sz="2167" dirty="0">
                <a:solidFill>
                  <a:schemeClr val="tx1">
                    <a:lumMod val="75000"/>
                  </a:schemeClr>
                </a:solidFill>
                <a:latin typeface="Sakkal Majalla" panose="02000000000000000000" pitchFamily="2" charset="-78"/>
                <a:cs typeface="Sakkal Majalla" panose="02000000000000000000" pitchFamily="2" charset="-78"/>
              </a:endParaRPr>
            </a:p>
          </p:txBody>
        </p:sp>
      </p:grpSp>
    </p:spTree>
    <p:extLst>
      <p:ext uri="{BB962C8B-B14F-4D97-AF65-F5344CB8AC3E}">
        <p14:creationId xmlns:p14="http://schemas.microsoft.com/office/powerpoint/2010/main" val="1318162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nodeType="withEffect">
                                  <p:stCondLst>
                                    <p:cond delay="0"/>
                                  </p:stCondLst>
                                  <p:childTnLst>
                                    <p:set>
                                      <p:cBhvr>
                                        <p:cTn id="9" dur="1" fill="hold">
                                          <p:stCondLst>
                                            <p:cond delay="0"/>
                                          </p:stCondLst>
                                        </p:cTn>
                                        <p:tgtEl>
                                          <p:spTgt spid="136"/>
                                        </p:tgtEl>
                                        <p:attrNameLst>
                                          <p:attrName>style.visibility</p:attrName>
                                        </p:attrNameLst>
                                      </p:cBhvr>
                                      <p:to>
                                        <p:strVal val="visible"/>
                                      </p:to>
                                    </p:set>
                                    <p:animEffect transition="in" filter="fade">
                                      <p:cBhvr>
                                        <p:cTn id="10"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858B474A-EFF2-4751-3CF8-0AF92DFC1DF6}"/>
              </a:ext>
            </a:extLst>
          </p:cNvPr>
          <p:cNvSpPr/>
          <p:nvPr/>
        </p:nvSpPr>
        <p:spPr>
          <a:xfrm flipH="1">
            <a:off x="0" y="0"/>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34000"/>
            </a:blip>
            <a:srcRect/>
            <a:stretch>
              <a:fillRect l="-22886" r="-30305"/>
            </a:stretch>
          </a:blipFill>
        </p:spPr>
        <p:txBody>
          <a:bodyPr/>
          <a:lstStyle/>
          <a:p>
            <a:endParaRPr lang="ar-SA" sz="978"/>
          </a:p>
        </p:txBody>
      </p:sp>
      <p:pic>
        <p:nvPicPr>
          <p:cNvPr id="2" name="عنصر نائب للمحتوى 4" descr="صورة تحتوي على نص, الخط, رقم, خط&#10;&#10;تم إنشاء الوصف تلقائياً">
            <a:extLst>
              <a:ext uri="{FF2B5EF4-FFF2-40B4-BE49-F238E27FC236}">
                <a16:creationId xmlns:a16="http://schemas.microsoft.com/office/drawing/2014/main" id="{D4EFD7C9-91E4-55C0-ED4C-38DC2CF84EAA}"/>
              </a:ext>
            </a:extLst>
          </p:cNvPr>
          <p:cNvPicPr>
            <a:picLocks noChangeAspect="1"/>
          </p:cNvPicPr>
          <p:nvPr/>
        </p:nvPicPr>
        <p:blipFill>
          <a:blip r:embed="rId3"/>
          <a:stretch>
            <a:fillRect/>
          </a:stretch>
        </p:blipFill>
        <p:spPr>
          <a:xfrm>
            <a:off x="1295400" y="450651"/>
            <a:ext cx="7569200" cy="6416093"/>
          </a:xfrm>
          <a:prstGeom prst="rect">
            <a:avLst/>
          </a:prstGeom>
        </p:spPr>
      </p:pic>
    </p:spTree>
    <p:extLst>
      <p:ext uri="{BB962C8B-B14F-4D97-AF65-F5344CB8AC3E}">
        <p14:creationId xmlns:p14="http://schemas.microsoft.com/office/powerpoint/2010/main" val="11272691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858B474A-EFF2-4751-3CF8-0AF92DFC1DF6}"/>
              </a:ext>
            </a:extLst>
          </p:cNvPr>
          <p:cNvSpPr/>
          <p:nvPr/>
        </p:nvSpPr>
        <p:spPr>
          <a:xfrm flipH="1">
            <a:off x="0" y="0"/>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34000"/>
            </a:blip>
            <a:srcRect/>
            <a:stretch>
              <a:fillRect l="-22886" r="-30305"/>
            </a:stretch>
          </a:blipFill>
        </p:spPr>
        <p:txBody>
          <a:bodyPr/>
          <a:lstStyle/>
          <a:p>
            <a:endParaRPr lang="ar-SA" sz="978"/>
          </a:p>
        </p:txBody>
      </p:sp>
      <p:pic>
        <p:nvPicPr>
          <p:cNvPr id="5" name="عنصر نائب للمحتوى 4" descr="صورة تحتوي على نص, خط يد, رسالة, المستند&#10;&#10;تم إنشاء الوصف تلقائياً">
            <a:extLst>
              <a:ext uri="{FF2B5EF4-FFF2-40B4-BE49-F238E27FC236}">
                <a16:creationId xmlns:a16="http://schemas.microsoft.com/office/drawing/2014/main" id="{FC155361-4011-C777-B33E-CC55DB37C145}"/>
              </a:ext>
            </a:extLst>
          </p:cNvPr>
          <p:cNvPicPr>
            <a:picLocks noChangeAspect="1"/>
          </p:cNvPicPr>
          <p:nvPr/>
        </p:nvPicPr>
        <p:blipFill>
          <a:blip r:embed="rId3"/>
          <a:stretch>
            <a:fillRect/>
          </a:stretch>
        </p:blipFill>
        <p:spPr>
          <a:xfrm>
            <a:off x="2209800" y="762000"/>
            <a:ext cx="6332627" cy="6096000"/>
          </a:xfrm>
          <a:prstGeom prst="rect">
            <a:avLst/>
          </a:prstGeom>
        </p:spPr>
      </p:pic>
    </p:spTree>
    <p:extLst>
      <p:ext uri="{BB962C8B-B14F-4D97-AF65-F5344CB8AC3E}">
        <p14:creationId xmlns:p14="http://schemas.microsoft.com/office/powerpoint/2010/main" val="41300270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a16="http://schemas.microsoft.com/office/drawing/2014/main" id="{8A4418D2-A89A-DD0B-6B62-05B6FBAABD66}"/>
              </a:ext>
            </a:extLst>
          </p:cNvPr>
          <p:cNvSpPr txBox="1"/>
          <p:nvPr/>
        </p:nvSpPr>
        <p:spPr>
          <a:xfrm>
            <a:off x="6246" y="1447800"/>
            <a:ext cx="9525000" cy="3539430"/>
          </a:xfrm>
          <a:prstGeom prst="rect">
            <a:avLst/>
          </a:prstGeom>
          <a:noFill/>
        </p:spPr>
        <p:txBody>
          <a:bodyPr wrap="square">
            <a:spAutoFit/>
          </a:bodyPr>
          <a:lstStyle/>
          <a:p>
            <a:pPr marL="0" indent="0" algn="r" rtl="1">
              <a:buNone/>
            </a:pPr>
            <a:r>
              <a:rPr lang="ar-SA" sz="2800" b="1" dirty="0"/>
              <a:t>بحث عن العلاقة بين الصف المقلوب والتحصيل الدراسي لدى عينة من طلاب المرحلة الثانوية</a:t>
            </a:r>
          </a:p>
          <a:p>
            <a:pPr marL="0" indent="0" algn="r" rtl="1">
              <a:buNone/>
            </a:pPr>
            <a:r>
              <a:rPr lang="ar-SA" sz="2800" b="1" dirty="0"/>
              <a:t>عينة البحث:</a:t>
            </a:r>
          </a:p>
          <a:p>
            <a:pPr marL="0" indent="0" algn="r" rtl="1">
              <a:buNone/>
            </a:pPr>
            <a:r>
              <a:rPr lang="ar-SA" sz="2800" b="1" dirty="0"/>
              <a:t>1. تحديد مجتمع البحث: يتألف مجتمع البحث من طلاب المرحلة الثانوية وعددهم (450) طالبًا.</a:t>
            </a:r>
          </a:p>
          <a:p>
            <a:pPr marL="0" indent="0" algn="r" rtl="1">
              <a:buNone/>
            </a:pPr>
            <a:r>
              <a:rPr lang="ar-SA" sz="2800" b="1" dirty="0"/>
              <a:t>2. عينة البحث: اختيرت عينة البحث الحالي بطريقة عشوائية بسيطة تتراوح عددها (45) طالبًا من طلاب الثانوية (10%) لكل مرحلة من المراحل الدراسية من مجموع مجتمع البحث الحالي.</a:t>
            </a:r>
          </a:p>
        </p:txBody>
      </p:sp>
      <p:grpSp>
        <p:nvGrpSpPr>
          <p:cNvPr id="4" name="Group 6">
            <a:extLst>
              <a:ext uri="{FF2B5EF4-FFF2-40B4-BE49-F238E27FC236}">
                <a16:creationId xmlns:a16="http://schemas.microsoft.com/office/drawing/2014/main" id="{546E3CE2-8F11-7141-BC5F-0044DD074534}"/>
              </a:ext>
            </a:extLst>
          </p:cNvPr>
          <p:cNvGrpSpPr>
            <a:grpSpLocks noChangeAspect="1"/>
          </p:cNvGrpSpPr>
          <p:nvPr/>
        </p:nvGrpSpPr>
        <p:grpSpPr>
          <a:xfrm>
            <a:off x="2514600" y="-1965360"/>
            <a:ext cx="6096000" cy="3386927"/>
            <a:chOff x="0" y="0"/>
            <a:chExt cx="6350013" cy="6349289"/>
          </a:xfrm>
        </p:grpSpPr>
        <p:sp>
          <p:nvSpPr>
            <p:cNvPr id="5" name="Freeform 7">
              <a:extLst>
                <a:ext uri="{FF2B5EF4-FFF2-40B4-BE49-F238E27FC236}">
                  <a16:creationId xmlns:a16="http://schemas.microsoft.com/office/drawing/2014/main" id="{C9D15ADC-5921-85EE-260A-CB0D103535AB}"/>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7" name="مربع نص 6">
            <a:extLst>
              <a:ext uri="{FF2B5EF4-FFF2-40B4-BE49-F238E27FC236}">
                <a16:creationId xmlns:a16="http://schemas.microsoft.com/office/drawing/2014/main" id="{50DCA83F-B48F-CE36-F4C3-F01E6BD7C2B0}"/>
              </a:ext>
            </a:extLst>
          </p:cNvPr>
          <p:cNvSpPr txBox="1"/>
          <p:nvPr/>
        </p:nvSpPr>
        <p:spPr>
          <a:xfrm>
            <a:off x="3725317" y="76200"/>
            <a:ext cx="4976734" cy="923330"/>
          </a:xfrm>
          <a:prstGeom prst="rect">
            <a:avLst/>
          </a:prstGeom>
          <a:noFill/>
        </p:spPr>
        <p:txBody>
          <a:bodyPr wrap="square">
            <a:spAutoFit/>
          </a:bodyPr>
          <a:lstStyle/>
          <a:p>
            <a:r>
              <a:rPr lang="ar-SA" sz="5400" b="1" dirty="0">
                <a:solidFill>
                  <a:schemeClr val="tx2">
                    <a:lumMod val="75000"/>
                  </a:schemeClr>
                </a:solidFill>
              </a:rPr>
              <a:t>مثال (1): </a:t>
            </a:r>
            <a:endParaRPr lang="ar-SA" sz="5400" dirty="0">
              <a:solidFill>
                <a:schemeClr val="tx2">
                  <a:lumMod val="75000"/>
                </a:schemeClr>
              </a:solidFill>
            </a:endParaRPr>
          </a:p>
        </p:txBody>
      </p:sp>
      <p:sp>
        <p:nvSpPr>
          <p:cNvPr id="8" name="سهم: لأسفل 7">
            <a:extLst>
              <a:ext uri="{FF2B5EF4-FFF2-40B4-BE49-F238E27FC236}">
                <a16:creationId xmlns:a16="http://schemas.microsoft.com/office/drawing/2014/main" id="{3AA474CF-7EDF-39DC-E9D8-04B60E168272}"/>
              </a:ext>
            </a:extLst>
          </p:cNvPr>
          <p:cNvSpPr/>
          <p:nvPr/>
        </p:nvSpPr>
        <p:spPr>
          <a:xfrm>
            <a:off x="2743200" y="4936231"/>
            <a:ext cx="2438400" cy="1845569"/>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3600" b="1" dirty="0"/>
              <a:t>جدول</a:t>
            </a:r>
          </a:p>
        </p:txBody>
      </p:sp>
    </p:spTree>
    <p:extLst>
      <p:ext uri="{BB962C8B-B14F-4D97-AF65-F5344CB8AC3E}">
        <p14:creationId xmlns:p14="http://schemas.microsoft.com/office/powerpoint/2010/main" val="3082813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محتوى 4" descr="صورة تحتوي على نص, لقطة شاشة, رقم, الخط&#10;&#10;تم إنشاء الوصف تلقائياً">
            <a:extLst>
              <a:ext uri="{FF2B5EF4-FFF2-40B4-BE49-F238E27FC236}">
                <a16:creationId xmlns:a16="http://schemas.microsoft.com/office/drawing/2014/main" id="{DF735A28-5D3C-31E2-2F0D-BBC87510641E}"/>
              </a:ext>
            </a:extLst>
          </p:cNvPr>
          <p:cNvPicPr>
            <a:picLocks noChangeAspect="1"/>
          </p:cNvPicPr>
          <p:nvPr/>
        </p:nvPicPr>
        <p:blipFill>
          <a:blip r:embed="rId2"/>
          <a:stretch>
            <a:fillRect/>
          </a:stretch>
        </p:blipFill>
        <p:spPr>
          <a:xfrm>
            <a:off x="1524000" y="1905000"/>
            <a:ext cx="7366000" cy="4102100"/>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grpSp>
        <p:nvGrpSpPr>
          <p:cNvPr id="3" name="Group 6">
            <a:extLst>
              <a:ext uri="{FF2B5EF4-FFF2-40B4-BE49-F238E27FC236}">
                <a16:creationId xmlns:a16="http://schemas.microsoft.com/office/drawing/2014/main" id="{9ABFE149-9DE6-1566-077F-D5F09949C673}"/>
              </a:ext>
            </a:extLst>
          </p:cNvPr>
          <p:cNvGrpSpPr>
            <a:grpSpLocks noChangeAspect="1"/>
          </p:cNvGrpSpPr>
          <p:nvPr/>
        </p:nvGrpSpPr>
        <p:grpSpPr>
          <a:xfrm>
            <a:off x="1752600" y="-1481927"/>
            <a:ext cx="6629400" cy="3386927"/>
            <a:chOff x="0" y="0"/>
            <a:chExt cx="6350013" cy="6349289"/>
          </a:xfrm>
        </p:grpSpPr>
        <p:sp>
          <p:nvSpPr>
            <p:cNvPr id="4" name="Freeform 7">
              <a:extLst>
                <a:ext uri="{FF2B5EF4-FFF2-40B4-BE49-F238E27FC236}">
                  <a16:creationId xmlns:a16="http://schemas.microsoft.com/office/drawing/2014/main" id="{4080C317-02DB-F098-1345-E54610AEB2EB}"/>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5" name="مربع نص 4">
            <a:extLst>
              <a:ext uri="{FF2B5EF4-FFF2-40B4-BE49-F238E27FC236}">
                <a16:creationId xmlns:a16="http://schemas.microsoft.com/office/drawing/2014/main" id="{202D63F2-C9F9-7D59-9718-F662EED5E36F}"/>
              </a:ext>
            </a:extLst>
          </p:cNvPr>
          <p:cNvSpPr txBox="1"/>
          <p:nvPr/>
        </p:nvSpPr>
        <p:spPr>
          <a:xfrm>
            <a:off x="1752600" y="76200"/>
            <a:ext cx="6949451" cy="923330"/>
          </a:xfrm>
          <a:prstGeom prst="rect">
            <a:avLst/>
          </a:prstGeom>
          <a:noFill/>
        </p:spPr>
        <p:txBody>
          <a:bodyPr wrap="square">
            <a:spAutoFit/>
          </a:bodyPr>
          <a:lstStyle/>
          <a:p>
            <a:r>
              <a:rPr lang="ar-SA" sz="5400" b="1" dirty="0">
                <a:solidFill>
                  <a:schemeClr val="tx2">
                    <a:lumMod val="75000"/>
                  </a:schemeClr>
                </a:solidFill>
              </a:rPr>
              <a:t>جدول يوضح عينة البحث: </a:t>
            </a:r>
            <a:endParaRPr lang="ar-SA" sz="5400" dirty="0">
              <a:solidFill>
                <a:schemeClr val="tx2">
                  <a:lumMod val="75000"/>
                </a:schemeClr>
              </a:solidFill>
            </a:endParaRPr>
          </a:p>
        </p:txBody>
      </p:sp>
    </p:spTree>
    <p:extLst>
      <p:ext uri="{BB962C8B-B14F-4D97-AF65-F5344CB8AC3E}">
        <p14:creationId xmlns:p14="http://schemas.microsoft.com/office/powerpoint/2010/main" val="4071143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عنصر نائب للمحتوى 4" descr="صورة تحتوي على نص, لقطة شاشة, الخط, خط&#10;&#10;تم إنشاء الوصف تلقائياً">
            <a:extLst>
              <a:ext uri="{FF2B5EF4-FFF2-40B4-BE49-F238E27FC236}">
                <a16:creationId xmlns:a16="http://schemas.microsoft.com/office/drawing/2014/main" id="{186C4259-763A-7CAF-623E-38E28DC759B5}"/>
              </a:ext>
            </a:extLst>
          </p:cNvPr>
          <p:cNvPicPr>
            <a:picLocks noChangeAspect="1"/>
          </p:cNvPicPr>
          <p:nvPr/>
        </p:nvPicPr>
        <p:blipFill>
          <a:blip r:embed="rId2"/>
          <a:stretch>
            <a:fillRect/>
          </a:stretch>
        </p:blipFill>
        <p:spPr>
          <a:xfrm>
            <a:off x="2542915" y="0"/>
            <a:ext cx="7340600" cy="3441700"/>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pic>
        <p:nvPicPr>
          <p:cNvPr id="3" name="عنصر نائب للمحتوى 4" descr="صورة تحتوي على نص, لقطة شاشة, الخط, رقم&#10;&#10;تم إنشاء الوصف تلقائياً">
            <a:extLst>
              <a:ext uri="{FF2B5EF4-FFF2-40B4-BE49-F238E27FC236}">
                <a16:creationId xmlns:a16="http://schemas.microsoft.com/office/drawing/2014/main" id="{FE6E84E3-6A75-C551-F3A1-DB74C2898C5D}"/>
              </a:ext>
            </a:extLst>
          </p:cNvPr>
          <p:cNvPicPr>
            <a:picLocks noChangeAspect="1"/>
          </p:cNvPicPr>
          <p:nvPr/>
        </p:nvPicPr>
        <p:blipFill rotWithShape="1">
          <a:blip r:embed="rId3"/>
          <a:srcRect t="5208"/>
          <a:stretch/>
        </p:blipFill>
        <p:spPr>
          <a:xfrm>
            <a:off x="22485" y="2733284"/>
            <a:ext cx="5255628" cy="4124716"/>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84157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6">
            <a:extLst>
              <a:ext uri="{FF2B5EF4-FFF2-40B4-BE49-F238E27FC236}">
                <a16:creationId xmlns:a16="http://schemas.microsoft.com/office/drawing/2014/main" id="{E3056D50-AD12-A2F8-BCE6-14C844B1AED8}"/>
              </a:ext>
            </a:extLst>
          </p:cNvPr>
          <p:cNvGrpSpPr>
            <a:grpSpLocks noChangeAspect="1"/>
          </p:cNvGrpSpPr>
          <p:nvPr/>
        </p:nvGrpSpPr>
        <p:grpSpPr>
          <a:xfrm>
            <a:off x="7871541" y="-2075620"/>
            <a:ext cx="3589705" cy="3386927"/>
            <a:chOff x="0" y="0"/>
            <a:chExt cx="6350013" cy="6349289"/>
          </a:xfrm>
        </p:grpSpPr>
        <p:sp>
          <p:nvSpPr>
            <p:cNvPr id="17" name="Freeform 7">
              <a:extLst>
                <a:ext uri="{FF2B5EF4-FFF2-40B4-BE49-F238E27FC236}">
                  <a16:creationId xmlns:a16="http://schemas.microsoft.com/office/drawing/2014/main" id="{1D66C6C7-A1A7-CB25-1487-C118BF804C5F}"/>
                </a:ext>
              </a:extLst>
            </p:cNvPr>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2" name="Freeform 2">
            <a:extLst>
              <a:ext uri="{FF2B5EF4-FFF2-40B4-BE49-F238E27FC236}">
                <a16:creationId xmlns:a16="http://schemas.microsoft.com/office/drawing/2014/main" id="{A50AA1BD-CB30-34B2-A25A-9D7D0CE2ABCF}"/>
              </a:ext>
            </a:extLst>
          </p:cNvPr>
          <p:cNvSpPr/>
          <p:nvPr/>
        </p:nvSpPr>
        <p:spPr>
          <a:xfrm flipH="1">
            <a:off x="59558" y="2917192"/>
            <a:ext cx="10010804" cy="7231083"/>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dpi="0" rotWithShape="1">
            <a:blip r:embed="rId2">
              <a:alphaModFix amt="10000"/>
            </a:blip>
            <a:srcRect/>
            <a:stretch>
              <a:fillRect l="-22886" r="-30305"/>
            </a:stretch>
          </a:blipFill>
        </p:spPr>
        <p:txBody>
          <a:bodyPr/>
          <a:lstStyle/>
          <a:p>
            <a:endParaRPr lang="ar-SA" sz="978" dirty="0"/>
          </a:p>
        </p:txBody>
      </p:sp>
      <p:pic>
        <p:nvPicPr>
          <p:cNvPr id="3074" name="Picture 2" descr="Contextual - Light Bulb Illustration Png, Transparent Png - 1024x1024 ...">
            <a:extLst>
              <a:ext uri="{FF2B5EF4-FFF2-40B4-BE49-F238E27FC236}">
                <a16:creationId xmlns:a16="http://schemas.microsoft.com/office/drawing/2014/main" id="{EC31ADE3-A603-159B-0DEC-FCF31D312DC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6667" b="94198" l="7976" r="90000">
                        <a14:foregroundMark x1="57143" y1="85802" x2="48571" y2="85802"/>
                        <a14:foregroundMark x1="56310" y1="93580" x2="49048" y2="93704"/>
                        <a14:foregroundMark x1="77976" y1="73333" x2="77976" y2="73333"/>
                        <a14:foregroundMark x1="88452" y1="48148" x2="88452" y2="48148"/>
                        <a14:foregroundMark x1="80357" y1="23704" x2="80357" y2="23704"/>
                        <a14:foregroundMark x1="50476" y1="11358" x2="50476" y2="11358"/>
                        <a14:foregroundMark x1="49881" y1="6667" x2="49881" y2="6667"/>
                        <a14:foregroundMark x1="19167" y1="21235" x2="25119" y2="27037"/>
                        <a14:foregroundMark x1="16429" y1="47778" x2="8095" y2="47531"/>
                        <a14:foregroundMark x1="8095" y1="47531" x2="8095" y2="47531"/>
                        <a14:foregroundMark x1="26429" y1="70494" x2="22500" y2="77654"/>
                        <a14:foregroundMark x1="58571" y1="85185" x2="46548" y2="86049"/>
                        <a14:foregroundMark x1="56667" y1="94198" x2="56667" y2="94198"/>
                      </a14:backgroundRemoval>
                    </a14:imgEffect>
                  </a14:imgLayer>
                </a14:imgProps>
              </a:ext>
              <a:ext uri="{28A0092B-C50C-407E-A947-70E740481C1C}">
                <a14:useLocalDpi xmlns:a14="http://schemas.microsoft.com/office/drawing/2010/main" val="0"/>
              </a:ext>
            </a:extLst>
          </a:blip>
          <a:srcRect/>
          <a:stretch>
            <a:fillRect/>
          </a:stretch>
        </p:blipFill>
        <p:spPr bwMode="auto">
          <a:xfrm>
            <a:off x="9144803" y="-187406"/>
            <a:ext cx="1065809" cy="1027744"/>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4">
            <a:extLst>
              <a:ext uri="{FF2B5EF4-FFF2-40B4-BE49-F238E27FC236}">
                <a16:creationId xmlns:a16="http://schemas.microsoft.com/office/drawing/2014/main" id="{7C909963-DA9B-1205-B905-F35AB2AB7667}"/>
              </a:ext>
            </a:extLst>
          </p:cNvPr>
          <p:cNvSpPr/>
          <p:nvPr/>
        </p:nvSpPr>
        <p:spPr>
          <a:xfrm>
            <a:off x="-1219200" y="917994"/>
            <a:ext cx="1114396" cy="782863"/>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6" name="Freeform 3">
            <a:extLst>
              <a:ext uri="{FF2B5EF4-FFF2-40B4-BE49-F238E27FC236}">
                <a16:creationId xmlns:a16="http://schemas.microsoft.com/office/drawing/2014/main" id="{DD608371-8BF7-59CC-6BB9-C5512DA503CD}"/>
              </a:ext>
            </a:extLst>
          </p:cNvPr>
          <p:cNvSpPr/>
          <p:nvPr/>
        </p:nvSpPr>
        <p:spPr>
          <a:xfrm rot="1624176">
            <a:off x="-85967" y="-188149"/>
            <a:ext cx="826085" cy="1317487"/>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ar-SA" sz="978"/>
          </a:p>
        </p:txBody>
      </p:sp>
      <p:sp>
        <p:nvSpPr>
          <p:cNvPr id="7" name="Freeform 5">
            <a:extLst>
              <a:ext uri="{FF2B5EF4-FFF2-40B4-BE49-F238E27FC236}">
                <a16:creationId xmlns:a16="http://schemas.microsoft.com/office/drawing/2014/main" id="{3B02137D-C073-24B4-42B6-4F2BF2FDFD15}"/>
              </a:ext>
            </a:extLst>
          </p:cNvPr>
          <p:cNvSpPr/>
          <p:nvPr/>
        </p:nvSpPr>
        <p:spPr>
          <a:xfrm rot="20595264" flipH="1">
            <a:off x="-201918" y="-178422"/>
            <a:ext cx="984158" cy="1461611"/>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ar-SA" sz="978"/>
          </a:p>
        </p:txBody>
      </p:sp>
      <p:cxnSp>
        <p:nvCxnSpPr>
          <p:cNvPr id="14" name="رابط مستقيم 13">
            <a:extLst>
              <a:ext uri="{FF2B5EF4-FFF2-40B4-BE49-F238E27FC236}">
                <a16:creationId xmlns:a16="http://schemas.microsoft.com/office/drawing/2014/main" id="{C83047A2-7286-0B3C-23A1-638243ED6FEA}"/>
              </a:ext>
            </a:extLst>
          </p:cNvPr>
          <p:cNvCxnSpPr/>
          <p:nvPr/>
        </p:nvCxnSpPr>
        <p:spPr>
          <a:xfrm flipH="1">
            <a:off x="2436801" y="1031752"/>
            <a:ext cx="5742092" cy="0"/>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18" name="مربع نص 17">
            <a:extLst>
              <a:ext uri="{FF2B5EF4-FFF2-40B4-BE49-F238E27FC236}">
                <a16:creationId xmlns:a16="http://schemas.microsoft.com/office/drawing/2014/main" id="{0D47E8C5-6739-881E-194B-CD6CA7ABE7AB}"/>
              </a:ext>
            </a:extLst>
          </p:cNvPr>
          <p:cNvSpPr txBox="1"/>
          <p:nvPr/>
        </p:nvSpPr>
        <p:spPr>
          <a:xfrm>
            <a:off x="7515454" y="132452"/>
            <a:ext cx="2554908" cy="707886"/>
          </a:xfrm>
          <a:prstGeom prst="rect">
            <a:avLst/>
          </a:prstGeom>
          <a:noFill/>
        </p:spPr>
        <p:txBody>
          <a:bodyPr wrap="square" rtlCol="1">
            <a:spAutoFit/>
          </a:bodyPr>
          <a:lstStyle/>
          <a:p>
            <a:pPr algn="ctr"/>
            <a:r>
              <a:rPr lang="ar-SA" sz="4000" b="1" dirty="0">
                <a:solidFill>
                  <a:srgbClr val="374EB6"/>
                </a:solidFill>
              </a:rPr>
              <a:t>ثانياً</a:t>
            </a:r>
          </a:p>
        </p:txBody>
      </p:sp>
      <p:sp>
        <p:nvSpPr>
          <p:cNvPr id="8" name="مربع نص 7">
            <a:extLst>
              <a:ext uri="{FF2B5EF4-FFF2-40B4-BE49-F238E27FC236}">
                <a16:creationId xmlns:a16="http://schemas.microsoft.com/office/drawing/2014/main" id="{0BFC298B-99E9-C17D-93AE-CB648C455D54}"/>
              </a:ext>
            </a:extLst>
          </p:cNvPr>
          <p:cNvSpPr txBox="1"/>
          <p:nvPr/>
        </p:nvSpPr>
        <p:spPr>
          <a:xfrm>
            <a:off x="698804" y="132345"/>
            <a:ext cx="8563621" cy="1323439"/>
          </a:xfrm>
          <a:prstGeom prst="rect">
            <a:avLst/>
          </a:prstGeom>
          <a:noFill/>
        </p:spPr>
        <p:txBody>
          <a:bodyPr wrap="square">
            <a:spAutoFit/>
          </a:bodyPr>
          <a:lstStyle/>
          <a:p>
            <a:r>
              <a:rPr lang="ar-SA" sz="4000" b="1" dirty="0">
                <a:solidFill>
                  <a:schemeClr val="bg1"/>
                </a:solidFill>
              </a:rPr>
              <a:t>مـهـارة بناء أدوات البحث وأساليب تطبيقها:</a:t>
            </a:r>
            <a:br>
              <a:rPr lang="ar-SA" sz="4000" b="1" dirty="0">
                <a:solidFill>
                  <a:schemeClr val="bg1"/>
                </a:solidFill>
              </a:rPr>
            </a:br>
            <a:endParaRPr lang="ar-SA" sz="4000" b="1" dirty="0">
              <a:solidFill>
                <a:schemeClr val="bg1"/>
              </a:solidFill>
              <a:effectLst>
                <a:outerShdw blurRad="38100" dist="38100" dir="2700000" algn="tl">
                  <a:srgbClr val="000000">
                    <a:alpha val="43137"/>
                  </a:srgbClr>
                </a:outerShdw>
              </a:effectLst>
            </a:endParaRPr>
          </a:p>
        </p:txBody>
      </p:sp>
      <p:sp>
        <p:nvSpPr>
          <p:cNvPr id="5" name="مربع نص 4">
            <a:extLst>
              <a:ext uri="{FF2B5EF4-FFF2-40B4-BE49-F238E27FC236}">
                <a16:creationId xmlns:a16="http://schemas.microsoft.com/office/drawing/2014/main" id="{386E66C9-3113-E798-6468-753ACE8C7D8B}"/>
              </a:ext>
            </a:extLst>
          </p:cNvPr>
          <p:cNvSpPr txBox="1"/>
          <p:nvPr/>
        </p:nvSpPr>
        <p:spPr>
          <a:xfrm>
            <a:off x="-89190" y="1066231"/>
            <a:ext cx="9779389" cy="2554545"/>
          </a:xfrm>
          <a:prstGeom prst="rect">
            <a:avLst/>
          </a:prstGeom>
          <a:solidFill>
            <a:schemeClr val="accent3">
              <a:lumMod val="40000"/>
              <a:lumOff val="60000"/>
            </a:schemeClr>
          </a:solidFill>
        </p:spPr>
        <p:txBody>
          <a:bodyPr wrap="square">
            <a:spAutoFit/>
          </a:bodyPr>
          <a:lstStyle/>
          <a:p>
            <a:pPr algn="r"/>
            <a:r>
              <a:rPr lang="ar-SA" sz="3200" b="1" dirty="0"/>
              <a:t>يعتمد اختيار الأداة على المنهج المستخدم في البحث ومدى ملائمته لتلك الأداة، كما يعتمد على معرفة الباحث وفهمه وخبرته في استخدام أداة معينة.</a:t>
            </a:r>
            <a:br>
              <a:rPr lang="ar-SA" sz="3200" b="1" dirty="0"/>
            </a:br>
            <a:r>
              <a:rPr lang="ar-SA" sz="3200" b="1" dirty="0"/>
              <a:t>وممكن للباحث أن يستخدم هذه الأدوات منفردة أو مجتمعة؛ وذلك تبعًا لطبيعة البحث، وأهدافه، وتوجهات الباحث، والإمكانات المتاحة .</a:t>
            </a:r>
          </a:p>
        </p:txBody>
      </p:sp>
      <p:pic>
        <p:nvPicPr>
          <p:cNvPr id="9" name="عنصر نائب للمحتوى 4" descr="صورة تحتوي على نص, لقطة شاشة, الخط, رقم&#10;&#10;تم إنشاء الوصف تلقائياً">
            <a:extLst>
              <a:ext uri="{FF2B5EF4-FFF2-40B4-BE49-F238E27FC236}">
                <a16:creationId xmlns:a16="http://schemas.microsoft.com/office/drawing/2014/main" id="{F024E5C7-5F05-B9B7-9740-90F7AC00C3E6}"/>
              </a:ext>
            </a:extLst>
          </p:cNvPr>
          <p:cNvPicPr>
            <a:picLocks noChangeAspect="1"/>
          </p:cNvPicPr>
          <p:nvPr/>
        </p:nvPicPr>
        <p:blipFill rotWithShape="1">
          <a:blip r:embed="rId9"/>
          <a:srcRect t="2852"/>
          <a:stretch/>
        </p:blipFill>
        <p:spPr>
          <a:xfrm>
            <a:off x="1407360" y="3714498"/>
            <a:ext cx="7315200" cy="3143502"/>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17322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9861555" cy="6858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2"/>
            <a:stretch>
              <a:fillRect l="-22886" r="-30305"/>
            </a:stretch>
          </a:blipFill>
        </p:spPr>
        <p:txBody>
          <a:bodyPr/>
          <a:lstStyle/>
          <a:p>
            <a:endParaRPr lang="ar-SA" sz="978"/>
          </a:p>
        </p:txBody>
      </p:sp>
      <p:sp>
        <p:nvSpPr>
          <p:cNvPr id="3" name="Freeform 3"/>
          <p:cNvSpPr/>
          <p:nvPr/>
        </p:nvSpPr>
        <p:spPr>
          <a:xfrm rot="821313">
            <a:off x="325055" y="184968"/>
            <a:ext cx="1617613" cy="2248917"/>
          </a:xfrm>
          <a:custGeom>
            <a:avLst/>
            <a:gdLst/>
            <a:ahLst/>
            <a:cxnLst/>
            <a:rect l="l" t="t" r="r" b="b"/>
            <a:pathLst>
              <a:path w="1535958" h="3175853">
                <a:moveTo>
                  <a:pt x="1535958" y="0"/>
                </a:moveTo>
                <a:lnTo>
                  <a:pt x="0" y="0"/>
                </a:lnTo>
                <a:lnTo>
                  <a:pt x="0" y="3175853"/>
                </a:lnTo>
                <a:lnTo>
                  <a:pt x="1535958" y="3175853"/>
                </a:lnTo>
                <a:lnTo>
                  <a:pt x="153595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978"/>
          </a:p>
        </p:txBody>
      </p:sp>
      <p:sp>
        <p:nvSpPr>
          <p:cNvPr id="4" name="Freeform 4"/>
          <p:cNvSpPr/>
          <p:nvPr/>
        </p:nvSpPr>
        <p:spPr>
          <a:xfrm>
            <a:off x="1451690" y="1223181"/>
            <a:ext cx="1114396" cy="782863"/>
          </a:xfrm>
          <a:custGeom>
            <a:avLst/>
            <a:gdLst/>
            <a:ahLst/>
            <a:cxnLst/>
            <a:rect l="l" t="t" r="r" b="b"/>
            <a:pathLst>
              <a:path w="1671594" h="1174295">
                <a:moveTo>
                  <a:pt x="0" y="0"/>
                </a:moveTo>
                <a:lnTo>
                  <a:pt x="1671595" y="0"/>
                </a:lnTo>
                <a:lnTo>
                  <a:pt x="1671595" y="1174295"/>
                </a:lnTo>
                <a:lnTo>
                  <a:pt x="0" y="11742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ar-SA" sz="978"/>
          </a:p>
        </p:txBody>
      </p:sp>
      <p:sp>
        <p:nvSpPr>
          <p:cNvPr id="5" name="Freeform 5"/>
          <p:cNvSpPr/>
          <p:nvPr/>
        </p:nvSpPr>
        <p:spPr>
          <a:xfrm rot="1172731" flipH="1">
            <a:off x="2213309" y="1034724"/>
            <a:ext cx="984158" cy="1461611"/>
          </a:xfrm>
          <a:custGeom>
            <a:avLst/>
            <a:gdLst/>
            <a:ahLst/>
            <a:cxnLst/>
            <a:rect l="l" t="t" r="r" b="b"/>
            <a:pathLst>
              <a:path w="708627" h="1465207">
                <a:moveTo>
                  <a:pt x="0" y="0"/>
                </a:moveTo>
                <a:lnTo>
                  <a:pt x="708627" y="0"/>
                </a:lnTo>
                <a:lnTo>
                  <a:pt x="708627" y="1465206"/>
                </a:lnTo>
                <a:lnTo>
                  <a:pt x="0" y="14652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ar-SA" sz="978"/>
          </a:p>
        </p:txBody>
      </p:sp>
      <p:grpSp>
        <p:nvGrpSpPr>
          <p:cNvPr id="6" name="Group 6"/>
          <p:cNvGrpSpPr>
            <a:grpSpLocks noChangeAspect="1"/>
          </p:cNvGrpSpPr>
          <p:nvPr/>
        </p:nvGrpSpPr>
        <p:grpSpPr>
          <a:xfrm>
            <a:off x="6751758" y="-846235"/>
            <a:ext cx="3589705" cy="3386927"/>
            <a:chOff x="0" y="0"/>
            <a:chExt cx="6350013" cy="6349289"/>
          </a:xfrm>
        </p:grpSpPr>
        <p:sp>
          <p:nvSpPr>
            <p:cNvPr id="7" name="Freeform 7"/>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FFFFFF">
                <a:alpha val="88627"/>
              </a:srgbClr>
            </a:solidFill>
            <a:ln w="12700">
              <a:noFill/>
            </a:ln>
          </p:spPr>
          <p:txBody>
            <a:bodyPr/>
            <a:lstStyle/>
            <a:p>
              <a:endParaRPr lang="ar-SA" sz="978" dirty="0"/>
            </a:p>
          </p:txBody>
        </p:sp>
      </p:grpSp>
      <p:sp>
        <p:nvSpPr>
          <p:cNvPr id="8" name="TextBox 8"/>
          <p:cNvSpPr txBox="1"/>
          <p:nvPr/>
        </p:nvSpPr>
        <p:spPr>
          <a:xfrm>
            <a:off x="0" y="176733"/>
            <a:ext cx="2713225" cy="446148"/>
          </a:xfrm>
          <a:prstGeom prst="rect">
            <a:avLst/>
          </a:prstGeom>
        </p:spPr>
        <p:txBody>
          <a:bodyPr wrap="square" lIns="0" tIns="0" rIns="0" bIns="0" rtlCol="0" anchor="t">
            <a:spAutoFit/>
          </a:bodyPr>
          <a:lstStyle/>
          <a:p>
            <a:pPr algn="ctr">
              <a:lnSpc>
                <a:spcPts val="3733"/>
              </a:lnSpc>
            </a:pPr>
            <a:endParaRPr lang="en-US" sz="2666" dirty="0">
              <a:solidFill>
                <a:srgbClr val="374EB6"/>
              </a:solidFill>
              <a:cs typeface="Araboto Bold"/>
            </a:endParaRPr>
          </a:p>
        </p:txBody>
      </p:sp>
      <p:grpSp>
        <p:nvGrpSpPr>
          <p:cNvPr id="9" name="Group 9"/>
          <p:cNvGrpSpPr>
            <a:grpSpLocks noChangeAspect="1"/>
          </p:cNvGrpSpPr>
          <p:nvPr/>
        </p:nvGrpSpPr>
        <p:grpSpPr>
          <a:xfrm>
            <a:off x="-1184298" y="2568334"/>
            <a:ext cx="11395098" cy="6857999"/>
            <a:chOff x="0" y="0"/>
            <a:chExt cx="6350013" cy="6349289"/>
          </a:xfrm>
        </p:grpSpPr>
        <p:sp>
          <p:nvSpPr>
            <p:cNvPr id="10" name="Freeform 10"/>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5271FF">
                <a:alpha val="75686"/>
              </a:srgbClr>
            </a:solidFill>
            <a:ln w="12700">
              <a:noFill/>
            </a:ln>
          </p:spPr>
          <p:txBody>
            <a:bodyPr/>
            <a:lstStyle/>
            <a:p>
              <a:endParaRPr lang="ar-SA" sz="978"/>
            </a:p>
          </p:txBody>
        </p:sp>
      </p:grpSp>
      <p:sp>
        <p:nvSpPr>
          <p:cNvPr id="12" name="مربع نص 11">
            <a:extLst>
              <a:ext uri="{FF2B5EF4-FFF2-40B4-BE49-F238E27FC236}">
                <a16:creationId xmlns:a16="http://schemas.microsoft.com/office/drawing/2014/main" id="{D87ADAE1-D1BB-3EB5-ADED-9016BEE3F757}"/>
              </a:ext>
            </a:extLst>
          </p:cNvPr>
          <p:cNvSpPr txBox="1"/>
          <p:nvPr/>
        </p:nvSpPr>
        <p:spPr>
          <a:xfrm>
            <a:off x="6766446" y="654306"/>
            <a:ext cx="3247778" cy="769441"/>
          </a:xfrm>
          <a:prstGeom prst="rect">
            <a:avLst/>
          </a:prstGeom>
          <a:noFill/>
        </p:spPr>
        <p:txBody>
          <a:bodyPr wrap="square" rtlCol="1">
            <a:spAutoFit/>
          </a:bodyPr>
          <a:lstStyle/>
          <a:p>
            <a:pPr algn="ctr"/>
            <a:r>
              <a:rPr lang="ar-SA" sz="4400" b="1" dirty="0">
                <a:solidFill>
                  <a:srgbClr val="374EB6"/>
                </a:solidFill>
              </a:rPr>
              <a:t>الفصل الخامس</a:t>
            </a:r>
          </a:p>
        </p:txBody>
      </p:sp>
      <p:sp>
        <p:nvSpPr>
          <p:cNvPr id="13" name="مربع نص 12">
            <a:extLst>
              <a:ext uri="{FF2B5EF4-FFF2-40B4-BE49-F238E27FC236}">
                <a16:creationId xmlns:a16="http://schemas.microsoft.com/office/drawing/2014/main" id="{C2D2AEBD-B011-AA06-FFCD-440240A8A6E8}"/>
              </a:ext>
            </a:extLst>
          </p:cNvPr>
          <p:cNvSpPr txBox="1"/>
          <p:nvPr/>
        </p:nvSpPr>
        <p:spPr>
          <a:xfrm>
            <a:off x="81931" y="3507919"/>
            <a:ext cx="9024072" cy="770852"/>
          </a:xfrm>
          <a:prstGeom prst="rect">
            <a:avLst/>
          </a:prstGeom>
          <a:noFill/>
        </p:spPr>
        <p:txBody>
          <a:bodyPr wrap="square">
            <a:spAutoFit/>
          </a:bodyPr>
          <a:lstStyle/>
          <a:p>
            <a:pPr marL="0" indent="0" algn="ctr" defTabSz="914400" rtl="1" eaLnBrk="1" latinLnBrk="0" hangingPunct="1">
              <a:lnSpc>
                <a:spcPct val="90000"/>
              </a:lnSpc>
              <a:spcBef>
                <a:spcPts val="1000"/>
              </a:spcBef>
              <a:buFont typeface="Arial" panose="020B0604020202020204" pitchFamily="34" charset="0"/>
              <a:buNone/>
            </a:pPr>
            <a:r>
              <a:rPr lang="ar-SA" sz="4800" b="1" dirty="0">
                <a:solidFill>
                  <a:schemeClr val="bg1"/>
                </a:solidFill>
                <a:effectLst>
                  <a:outerShdw blurRad="38100" dist="38100" dir="2700000" algn="tl">
                    <a:srgbClr val="000000">
                      <a:alpha val="43137"/>
                    </a:srgbClr>
                  </a:outerShdw>
                </a:effectLst>
              </a:rPr>
              <a:t>التطبيق العملي</a:t>
            </a:r>
            <a:endParaRPr lang="ar-SA" sz="4400" b="1" dirty="0">
              <a:solidFill>
                <a:schemeClr val="bg1"/>
              </a:solidFill>
              <a:latin typeface="Amine_mod" panose="00000400000000000000" pitchFamily="2" charset="-78"/>
              <a:cs typeface="Amine_mod" panose="00000400000000000000" pitchFamily="2" charset="-78"/>
            </a:endParaRPr>
          </a:p>
        </p:txBody>
      </p:sp>
    </p:spTree>
    <p:extLst>
      <p:ext uri="{BB962C8B-B14F-4D97-AF65-F5344CB8AC3E}">
        <p14:creationId xmlns:p14="http://schemas.microsoft.com/office/powerpoint/2010/main" val="25814455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 الخط, خط يد, خط&#10;&#10;تم إنشاء الوصف تلقائياً">
            <a:extLst>
              <a:ext uri="{FF2B5EF4-FFF2-40B4-BE49-F238E27FC236}">
                <a16:creationId xmlns:a16="http://schemas.microsoft.com/office/drawing/2014/main" id="{688ECB8C-3A90-54B4-BD44-8EE0FE4C32B3}"/>
              </a:ext>
            </a:extLst>
          </p:cNvPr>
          <p:cNvPicPr>
            <a:picLocks noChangeAspect="1"/>
          </p:cNvPicPr>
          <p:nvPr/>
        </p:nvPicPr>
        <p:blipFill>
          <a:blip r:embed="rId2"/>
          <a:stretch>
            <a:fillRect/>
          </a:stretch>
        </p:blipFill>
        <p:spPr>
          <a:xfrm>
            <a:off x="2438400" y="381000"/>
            <a:ext cx="6115050" cy="1714712"/>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4" name="عنصر نائب للمحتوى 2">
            <a:extLst>
              <a:ext uri="{FF2B5EF4-FFF2-40B4-BE49-F238E27FC236}">
                <a16:creationId xmlns:a16="http://schemas.microsoft.com/office/drawing/2014/main" id="{9DF63762-5185-6E79-6A50-4953A6E1D2B3}"/>
              </a:ext>
            </a:extLst>
          </p:cNvPr>
          <p:cNvSpPr txBox="1">
            <a:spLocks/>
          </p:cNvSpPr>
          <p:nvPr/>
        </p:nvSpPr>
        <p:spPr>
          <a:xfrm>
            <a:off x="-457200" y="2590800"/>
            <a:ext cx="10515600" cy="4019550"/>
          </a:xfrm>
          <a:prstGeom prst="rect">
            <a:avLst/>
          </a:prstGeom>
          <a:solidFill>
            <a:schemeClr val="accent3">
              <a:lumMod val="40000"/>
              <a:lumOff val="60000"/>
            </a:schemeClr>
          </a:solidFill>
        </p:spPr>
        <p:txBody>
          <a:bodyPr>
            <a:normAutofit/>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lgn="r" rtl="1">
              <a:buFont typeface="Arial" pitchFamily="34" charset="0"/>
              <a:buNone/>
            </a:pPr>
            <a:r>
              <a:rPr lang="ar-SA" sz="2400"/>
              <a:t>كيفية إعداد استبانة الإلكترونية:</a:t>
            </a:r>
          </a:p>
          <a:p>
            <a:pPr marL="0" indent="0" algn="r" rtl="1">
              <a:buFont typeface="Arial" pitchFamily="34" charset="0"/>
              <a:buNone/>
            </a:pPr>
            <a:r>
              <a:rPr lang="ar-SA" sz="2400"/>
              <a:t>ما الاستبانة الإلكترونية؟</a:t>
            </a:r>
          </a:p>
          <a:p>
            <a:pPr marL="0" indent="0" algn="r" rtl="1">
              <a:buFont typeface="Arial" pitchFamily="34" charset="0"/>
              <a:buNone/>
            </a:pPr>
            <a:r>
              <a:rPr lang="ar-SA" sz="2400"/>
              <a:t>هي استبانة تصمم عبر الإنترنت وترسل إلى المفحوصين عن طريق البريد الإلكتروني أو رابط إلكتروني بغرض سرعة الحصول على البيانات وتخضع لنفس شروط وقواعد تقنين الاستبانة الورقية قبل تصميمها ونشرها على الإنترنت بشكل يحقق الهدف الذي يسعى إليه الباحث من خلال المشكلة التي يطرحها بحثه.</a:t>
            </a:r>
          </a:p>
          <a:p>
            <a:pPr marL="0" indent="0" algn="r" rtl="1">
              <a:buFont typeface="Arial" pitchFamily="34" charset="0"/>
              <a:buNone/>
            </a:pPr>
            <a:r>
              <a:rPr lang="ar-SA" sz="2400"/>
              <a:t>ويرسل الاستبيان بالبريد لمجموعة من الأفراد أو المؤسسات التي اختارها الباحث لبحثه؛ لكي تعبأ ثم تُعاد إلى الباحث.</a:t>
            </a:r>
            <a:endParaRPr lang="ar-SA" sz="2400" dirty="0"/>
          </a:p>
        </p:txBody>
      </p:sp>
    </p:spTree>
    <p:extLst>
      <p:ext uri="{BB962C8B-B14F-4D97-AF65-F5344CB8AC3E}">
        <p14:creationId xmlns:p14="http://schemas.microsoft.com/office/powerpoint/2010/main" val="1789384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2FC013B6-17D1-D826-49FD-4F506405540C}"/>
              </a:ext>
            </a:extLst>
          </p:cNvPr>
          <p:cNvSpPr txBox="1">
            <a:spLocks/>
          </p:cNvSpPr>
          <p:nvPr/>
        </p:nvSpPr>
        <p:spPr>
          <a:xfrm>
            <a:off x="571500" y="609600"/>
            <a:ext cx="8763000" cy="4112419"/>
          </a:xfrm>
          <a:prstGeom prst="rect">
            <a:avLst/>
          </a:prstGeom>
          <a:solidFill>
            <a:schemeClr val="accent3">
              <a:lumMod val="40000"/>
              <a:lumOff val="60000"/>
            </a:schemeClr>
          </a:solidFill>
        </p:spPr>
        <p:txBody>
          <a:bodyPr>
            <a:normAutofit/>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lgn="r" rtl="1">
              <a:buFont typeface="Arial" pitchFamily="34" charset="0"/>
              <a:buNone/>
            </a:pPr>
            <a:r>
              <a:rPr lang="ar-SA" dirty="0"/>
              <a:t>عـمـل الاستبانة الإلكترونية:</a:t>
            </a:r>
          </a:p>
          <a:p>
            <a:pPr marL="0" indent="0" algn="r" rtl="1">
              <a:buFont typeface="Arial" pitchFamily="34" charset="0"/>
              <a:buNone/>
            </a:pPr>
            <a:r>
              <a:rPr lang="ar-SA" dirty="0"/>
              <a:t>1. عن طريق استخدام نماذج جوجل</a:t>
            </a:r>
            <a:r>
              <a:rPr lang="en-GB" dirty="0"/>
              <a:t>Google form) </a:t>
            </a:r>
            <a:r>
              <a:rPr lang="ar-SA" dirty="0"/>
              <a:t>) وهي خاصية من خصائص محرر المستندات المدمج - حالًا بجوجل درايف (</a:t>
            </a:r>
            <a:r>
              <a:rPr lang="en-GB" dirty="0"/>
              <a:t>Google Drive</a:t>
            </a:r>
            <a:r>
              <a:rPr lang="ar-SA" dirty="0"/>
              <a:t>) يمكن إنشاء الاستبانات الإلكترونية ومشاركتها وتحليلها.</a:t>
            </a:r>
          </a:p>
          <a:p>
            <a:pPr marL="0" indent="0" algn="r" rtl="1">
              <a:buFont typeface="Arial" pitchFamily="34" charset="0"/>
              <a:buNone/>
            </a:pPr>
            <a:r>
              <a:rPr lang="ar-SA" dirty="0"/>
              <a:t>2. </a:t>
            </a:r>
            <a:r>
              <a:rPr lang="ar-SA" sz="2400" dirty="0"/>
              <a:t>أيضًا</a:t>
            </a:r>
            <a:r>
              <a:rPr lang="ar-SA" dirty="0"/>
              <a:t> عن طريق استخدام نموذج الأوفيس فورم </a:t>
            </a:r>
            <a:r>
              <a:rPr lang="en-GB" dirty="0"/>
              <a:t>Office form) </a:t>
            </a:r>
            <a:r>
              <a:rPr lang="ar-SA" dirty="0"/>
              <a:t>) بالمنصة: وهو نموذج من نماذج الأوفيس يستطيع من خلالها الطالب الذي لديه حساب على المنصة مرتبط ببريده الإلكتروني الخاص وإمكانية إنشاء الاستبيانات الإلكترونية ومشاركتها وتحليلها على المنصة.</a:t>
            </a:r>
          </a:p>
        </p:txBody>
      </p:sp>
    </p:spTree>
    <p:extLst>
      <p:ext uri="{BB962C8B-B14F-4D97-AF65-F5344CB8AC3E}">
        <p14:creationId xmlns:p14="http://schemas.microsoft.com/office/powerpoint/2010/main" val="1228909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 الخط, لقطة شاشة&#10;&#10;تم إنشاء الوصف تلقائياً">
            <a:extLst>
              <a:ext uri="{FF2B5EF4-FFF2-40B4-BE49-F238E27FC236}">
                <a16:creationId xmlns:a16="http://schemas.microsoft.com/office/drawing/2014/main" id="{409EF9AD-E4C0-7B38-803A-1337403B0B7E}"/>
              </a:ext>
            </a:extLst>
          </p:cNvPr>
          <p:cNvPicPr>
            <a:picLocks noChangeAspect="1"/>
          </p:cNvPicPr>
          <p:nvPr/>
        </p:nvPicPr>
        <p:blipFill>
          <a:blip r:embed="rId2"/>
          <a:stretch>
            <a:fillRect/>
          </a:stretch>
        </p:blipFill>
        <p:spPr>
          <a:xfrm>
            <a:off x="3429000" y="219856"/>
            <a:ext cx="5862824" cy="3200400"/>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pic>
        <p:nvPicPr>
          <p:cNvPr id="4" name="عنصر نائب للمحتوى 4" descr="صورة تحتوي على لقطة شاشة, نص, برمجيات, صفحة ويب&#10;&#10;تم إنشاء الوصف تلقائياً">
            <a:extLst>
              <a:ext uri="{FF2B5EF4-FFF2-40B4-BE49-F238E27FC236}">
                <a16:creationId xmlns:a16="http://schemas.microsoft.com/office/drawing/2014/main" id="{31656FB0-FB19-CF25-D94F-5E4DECA9E29C}"/>
              </a:ext>
            </a:extLst>
          </p:cNvPr>
          <p:cNvPicPr>
            <a:picLocks noChangeAspect="1"/>
          </p:cNvPicPr>
          <p:nvPr/>
        </p:nvPicPr>
        <p:blipFill>
          <a:blip r:embed="rId3"/>
          <a:stretch>
            <a:fillRect/>
          </a:stretch>
        </p:blipFill>
        <p:spPr>
          <a:xfrm>
            <a:off x="685800" y="3612066"/>
            <a:ext cx="4796024" cy="3038570"/>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98086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46BB976-AE72-F62F-98A8-A3373B69D59B}"/>
              </a:ext>
            </a:extLst>
          </p:cNvPr>
          <p:cNvSpPr txBox="1">
            <a:spLocks/>
          </p:cNvSpPr>
          <p:nvPr/>
        </p:nvSpPr>
        <p:spPr>
          <a:xfrm>
            <a:off x="990600" y="228600"/>
            <a:ext cx="7924800" cy="2759075"/>
          </a:xfrm>
          <a:prstGeom prst="rect">
            <a:avLst/>
          </a:prstGeom>
          <a:solidFill>
            <a:schemeClr val="accent3">
              <a:lumMod val="40000"/>
              <a:lumOff val="60000"/>
            </a:schemeClr>
          </a:solidFill>
        </p:spPr>
        <p:txBody>
          <a:bodyPr>
            <a:no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rtl="1"/>
            <a:r>
              <a:rPr lang="ar-SA" sz="2400"/>
              <a:t>تصميم وتحليل الاستبانات الإلكترونية:</a:t>
            </a:r>
            <a:br>
              <a:rPr lang="ar-SA" sz="2400"/>
            </a:br>
            <a:r>
              <a:rPr lang="ar-SA" sz="2400"/>
              <a:t>يمكن إنشاء الاستبانات الإلكترونية ومشاركتها وتحليلها باستخدام جوجل</a:t>
            </a:r>
            <a:r>
              <a:rPr lang="en-GB" sz="2400"/>
              <a:t>Google) </a:t>
            </a:r>
            <a:r>
              <a:rPr lang="ar-SA" sz="2400"/>
              <a:t>). ويتطلب ذلك إنشاء حساب بريد إلكتروني</a:t>
            </a:r>
            <a:r>
              <a:rPr lang="en-GB" sz="2400"/>
              <a:t>Gmail) </a:t>
            </a:r>
            <a:r>
              <a:rPr lang="ar-SA" sz="2400"/>
              <a:t>) واستخدام جوجل درايف على موقع جوجل، وتُصمم الاستبانات،</a:t>
            </a:r>
            <a:br>
              <a:rPr lang="ar-SA" sz="2400"/>
            </a:br>
            <a:r>
              <a:rPr lang="ar-SA" sz="2400"/>
              <a:t>وتُنشر، وتُحلل باتباع الخطوات الآتية:</a:t>
            </a:r>
            <a:br>
              <a:rPr lang="ar-SA" sz="2400"/>
            </a:br>
            <a:r>
              <a:rPr lang="ar-SA" sz="2400"/>
              <a:t>1- الدخول على صفحة جوجل، ومن الشريط العلوي أنقر على درايف أو </a:t>
            </a:r>
            <a:r>
              <a:rPr lang="en-GB" sz="2400"/>
              <a:t>drive)</a:t>
            </a:r>
            <a:r>
              <a:rPr lang="ar-SA" sz="2400"/>
              <a:t>).</a:t>
            </a:r>
            <a:endParaRPr lang="ar-SA" sz="2400" dirty="0"/>
          </a:p>
        </p:txBody>
      </p:sp>
      <p:sp>
        <p:nvSpPr>
          <p:cNvPr id="3" name="مربع نص 2">
            <a:extLst>
              <a:ext uri="{FF2B5EF4-FFF2-40B4-BE49-F238E27FC236}">
                <a16:creationId xmlns:a16="http://schemas.microsoft.com/office/drawing/2014/main" id="{ED6FAD74-FA8D-2443-A1C6-7324E5F865B3}"/>
              </a:ext>
            </a:extLst>
          </p:cNvPr>
          <p:cNvSpPr txBox="1"/>
          <p:nvPr/>
        </p:nvSpPr>
        <p:spPr>
          <a:xfrm>
            <a:off x="4705198" y="3276600"/>
            <a:ext cx="5200802" cy="2554545"/>
          </a:xfrm>
          <a:prstGeom prst="rect">
            <a:avLst/>
          </a:prstGeom>
          <a:solidFill>
            <a:schemeClr val="bg1"/>
          </a:solidFill>
          <a:ln w="38100">
            <a:solidFill>
              <a:schemeClr val="tx2">
                <a:lumMod val="60000"/>
                <a:lumOff val="40000"/>
              </a:schemeClr>
            </a:solidFill>
          </a:ln>
        </p:spPr>
        <p:txBody>
          <a:bodyPr wrap="square">
            <a:spAutoFit/>
          </a:bodyPr>
          <a:lstStyle/>
          <a:p>
            <a:pPr algn="r" rtl="1"/>
            <a:r>
              <a:rPr lang="ar-SA" sz="2000" dirty="0"/>
              <a:t>2- سوف ينتقل بك إلى صفحة درايف، ضع الماوس إما على إنشاء في (صورة 1) أو جديد في (صورة 2) ثم تظهر لك قائمة منسدلة، اختر نموذج      في (صورة 1) واختر منها المزيد في (صورة 2) ثم اختر نماذج جوجل     (صورة 2).</a:t>
            </a:r>
          </a:p>
          <a:p>
            <a:pPr algn="r" rtl="1"/>
            <a:r>
              <a:rPr lang="ar-SA" sz="2000" dirty="0"/>
              <a:t>أو بالنقر على الرابط</a:t>
            </a:r>
          </a:p>
          <a:p>
            <a:pPr algn="r" rtl="1"/>
            <a:r>
              <a:rPr lang="ar-SA" sz="2000" dirty="0"/>
              <a:t> </a:t>
            </a:r>
            <a:r>
              <a:rPr lang="ar-SA" sz="2000" dirty="0" err="1"/>
              <a:t>https</a:t>
            </a:r>
            <a:r>
              <a:rPr lang="ar-SA" sz="2000" dirty="0"/>
              <a:t>://</a:t>
            </a:r>
            <a:r>
              <a:rPr lang="ar-SA" sz="2000" dirty="0" err="1"/>
              <a:t>docs.google.com</a:t>
            </a:r>
            <a:r>
              <a:rPr lang="ar-SA" sz="2000" dirty="0"/>
              <a:t>/</a:t>
            </a:r>
            <a:r>
              <a:rPr lang="ar-SA" sz="2000" dirty="0" err="1"/>
              <a:t>forms</a:t>
            </a:r>
            <a:r>
              <a:rPr lang="ar-SA" sz="2000" dirty="0"/>
              <a:t>/</a:t>
            </a:r>
            <a:r>
              <a:rPr lang="ar-SA" sz="2000" dirty="0" err="1"/>
              <a:t>create?usp-mkt_forms</a:t>
            </a:r>
            <a:r>
              <a:rPr lang="ar-SA" sz="2000" dirty="0"/>
              <a:t> </a:t>
            </a:r>
          </a:p>
          <a:p>
            <a:pPr algn="r" rtl="1"/>
            <a:r>
              <a:rPr lang="ar-SA" sz="2000" dirty="0"/>
              <a:t>سوف ينتقل بك مباشرة إلى الصفحة لإعداد الاستبانة.</a:t>
            </a:r>
          </a:p>
        </p:txBody>
      </p:sp>
      <p:pic>
        <p:nvPicPr>
          <p:cNvPr id="4" name="عنصر نائب للمحتوى 4" descr="صورة تحتوي على نص, لقطة شاشة, الخط, التصميم&#10;&#10;تم إنشاء الوصف تلقائياً">
            <a:extLst>
              <a:ext uri="{FF2B5EF4-FFF2-40B4-BE49-F238E27FC236}">
                <a16:creationId xmlns:a16="http://schemas.microsoft.com/office/drawing/2014/main" id="{186EA6EC-2A6A-CED2-52FC-F58025D833DD}"/>
              </a:ext>
            </a:extLst>
          </p:cNvPr>
          <p:cNvPicPr>
            <a:picLocks noChangeAspect="1"/>
          </p:cNvPicPr>
          <p:nvPr/>
        </p:nvPicPr>
        <p:blipFill>
          <a:blip r:embed="rId2"/>
          <a:stretch>
            <a:fillRect/>
          </a:stretch>
        </p:blipFill>
        <p:spPr>
          <a:xfrm>
            <a:off x="152400" y="3305331"/>
            <a:ext cx="4099001" cy="3022600"/>
          </a:xfrm>
          <a:prstGeom prst="rect">
            <a:avLst/>
          </a:prstGeom>
          <a:ln w="38100">
            <a:solidFill>
              <a:schemeClr val="tx2">
                <a:lumMod val="60000"/>
                <a:lumOff val="40000"/>
              </a:schemeClr>
            </a:solidFill>
          </a:ln>
        </p:spPr>
      </p:pic>
    </p:spTree>
    <p:extLst>
      <p:ext uri="{BB962C8B-B14F-4D97-AF65-F5344CB8AC3E}">
        <p14:creationId xmlns:p14="http://schemas.microsoft.com/office/powerpoint/2010/main" val="874123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94D5720-5526-263F-47E0-6D656537959E}"/>
              </a:ext>
            </a:extLst>
          </p:cNvPr>
          <p:cNvSpPr txBox="1">
            <a:spLocks/>
          </p:cNvSpPr>
          <p:nvPr/>
        </p:nvSpPr>
        <p:spPr>
          <a:xfrm>
            <a:off x="5105400" y="1"/>
            <a:ext cx="4652947" cy="6476999"/>
          </a:xfrm>
          <a:prstGeom prst="rect">
            <a:avLst/>
          </a:prstGeom>
          <a:solidFill>
            <a:schemeClr val="accent3">
              <a:lumMod val="60000"/>
              <a:lumOff val="40000"/>
            </a:schemeClr>
          </a:solidFill>
        </p:spPr>
        <p:txBody>
          <a:bodyPr>
            <a:no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ar-SA" sz="2400" dirty="0"/>
              <a:t>3- تفتح لديك صفحة كما في الصورة الآتية:</a:t>
            </a:r>
            <a:br>
              <a:rPr lang="ar-SA" sz="2400" dirty="0"/>
            </a:br>
            <a:r>
              <a:rPr lang="ar-SA" sz="2400" dirty="0"/>
              <a:t>عنوان الاستبانة (ندون فيها عنوان الاستبانة).</a:t>
            </a:r>
            <a:br>
              <a:rPr lang="ar-SA" sz="2400" dirty="0"/>
            </a:br>
            <a:br>
              <a:rPr lang="ar-SA" sz="2400" dirty="0"/>
            </a:br>
            <a:r>
              <a:rPr lang="ar-SA" sz="2400" dirty="0"/>
              <a:t>نص مساعدة (ندون فيه وصف الاستبانة للمفحوصين).</a:t>
            </a:r>
            <a:br>
              <a:rPr lang="ar-SA" sz="2400" dirty="0"/>
            </a:br>
            <a:br>
              <a:rPr lang="ar-SA" sz="2400" dirty="0"/>
            </a:br>
            <a:r>
              <a:rPr lang="ar-SA" sz="2400" dirty="0"/>
              <a:t>نوع السؤال (نختار من القائمة المنسدلة أي نوع الرد يحتاجه السؤال يحتاج إلى: نص أو، خيارات</a:t>
            </a:r>
            <a:br>
              <a:rPr lang="ar-SA" sz="2400" dirty="0"/>
            </a:br>
            <a:r>
              <a:rPr lang="ar-SA" sz="2400" dirty="0"/>
              <a:t>متعددة، أو مربعات اختيار، اختيار من قائمة... ).</a:t>
            </a:r>
            <a:br>
              <a:rPr lang="ar-SA" sz="2400" dirty="0"/>
            </a:br>
            <a:br>
              <a:rPr lang="ar-SA" sz="2400" dirty="0"/>
            </a:br>
            <a:r>
              <a:rPr lang="ar-SA" sz="2400" dirty="0"/>
              <a:t>ثم بالضغط على زر (تم) لتضمين السؤال في الاستبيان.</a:t>
            </a:r>
            <a:br>
              <a:rPr lang="ar-SA" sz="2400" dirty="0"/>
            </a:br>
            <a:br>
              <a:rPr lang="ar-SA" sz="2400" dirty="0"/>
            </a:br>
            <a:r>
              <a:rPr lang="ar-SA" sz="2400" dirty="0"/>
              <a:t>إضافة عنصر "يُنتقل إلى السؤال الآتي" عند الضغط على زر إضافة عنصر.</a:t>
            </a:r>
          </a:p>
        </p:txBody>
      </p:sp>
      <p:pic>
        <p:nvPicPr>
          <p:cNvPr id="3" name="عنصر نائب للمحتوى 4" descr="صورة تحتوي على نص, لقطة شاشة, خط, الخط&#10;&#10;تم إنشاء الوصف تلقائياً">
            <a:extLst>
              <a:ext uri="{FF2B5EF4-FFF2-40B4-BE49-F238E27FC236}">
                <a16:creationId xmlns:a16="http://schemas.microsoft.com/office/drawing/2014/main" id="{5CCDAD2B-9F54-83ED-CA65-5B92DBF7F445}"/>
              </a:ext>
            </a:extLst>
          </p:cNvPr>
          <p:cNvPicPr>
            <a:picLocks noChangeAspect="1"/>
          </p:cNvPicPr>
          <p:nvPr/>
        </p:nvPicPr>
        <p:blipFill>
          <a:blip r:embed="rId2"/>
          <a:stretch>
            <a:fillRect/>
          </a:stretch>
        </p:blipFill>
        <p:spPr>
          <a:xfrm>
            <a:off x="147652" y="152399"/>
            <a:ext cx="4805348" cy="2562937"/>
          </a:xfrm>
          <a:prstGeom prst="rect">
            <a:avLst/>
          </a:prstGeom>
        </p:spPr>
      </p:pic>
      <p:pic>
        <p:nvPicPr>
          <p:cNvPr id="4" name="صورة 3" descr="صورة تحتوي على لقطة شاشة, نص, الخط, رقم&#10;&#10;تم إنشاء الوصف تلقائياً">
            <a:extLst>
              <a:ext uri="{FF2B5EF4-FFF2-40B4-BE49-F238E27FC236}">
                <a16:creationId xmlns:a16="http://schemas.microsoft.com/office/drawing/2014/main" id="{F970261A-463C-D38D-5E8A-D6B3AA900B78}"/>
              </a:ext>
            </a:extLst>
          </p:cNvPr>
          <p:cNvPicPr>
            <a:picLocks noChangeAspect="1"/>
          </p:cNvPicPr>
          <p:nvPr/>
        </p:nvPicPr>
        <p:blipFill>
          <a:blip r:embed="rId3"/>
          <a:stretch>
            <a:fillRect/>
          </a:stretch>
        </p:blipFill>
        <p:spPr>
          <a:xfrm>
            <a:off x="147652" y="3048000"/>
            <a:ext cx="4919609" cy="2971800"/>
          </a:xfrm>
          <a:prstGeom prst="rect">
            <a:avLst/>
          </a:prstGeom>
        </p:spPr>
      </p:pic>
    </p:spTree>
    <p:extLst>
      <p:ext uri="{BB962C8B-B14F-4D97-AF65-F5344CB8AC3E}">
        <p14:creationId xmlns:p14="http://schemas.microsoft.com/office/powerpoint/2010/main" val="1612497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C89B890-23A0-FF46-4EC2-3C987DBFC79E}"/>
              </a:ext>
            </a:extLst>
          </p:cNvPr>
          <p:cNvSpPr>
            <a:spLocks noGrp="1"/>
          </p:cNvSpPr>
          <p:nvPr>
            <p:ph type="title"/>
          </p:nvPr>
        </p:nvSpPr>
        <p:spPr>
          <a:xfrm>
            <a:off x="5406269" y="431480"/>
            <a:ext cx="4271963" cy="3302320"/>
          </a:xfrm>
          <a:solidFill>
            <a:schemeClr val="accent3">
              <a:lumMod val="60000"/>
              <a:lumOff val="40000"/>
            </a:schemeClr>
          </a:solidFill>
        </p:spPr>
        <p:txBody>
          <a:bodyPr>
            <a:noAutofit/>
          </a:bodyPr>
          <a:lstStyle/>
          <a:p>
            <a:pPr rtl="1"/>
            <a:r>
              <a:rPr lang="ar-SA" sz="2400" dirty="0"/>
              <a:t>6. عندما تمر بمؤشر الفارة فوق السؤال ستظهر لك أيقونة صغيرة على اليمين تسمح لك بتحرير السؤال أو تعديله من خلال (صورة قلم)، أو نسخ السؤال وجعله مكررًا (صورة مربعين)، أو حذف السؤال (صورة سلة مهملات)، كذلك يمكنك تحريك الأسئلة وإعادة ترتيبها بمجرد سحب السؤال عندما تظهر علامة ماذا؟</a:t>
            </a:r>
            <a:br>
              <a:rPr lang="ar-SA" sz="2400" dirty="0"/>
            </a:br>
            <a:r>
              <a:rPr lang="ar-SA" sz="2400" dirty="0"/>
              <a:t>وإلقاء السؤال في المكان الذي ترغب.</a:t>
            </a:r>
          </a:p>
        </p:txBody>
      </p:sp>
      <p:sp>
        <p:nvSpPr>
          <p:cNvPr id="9" name="مربع نص 8">
            <a:extLst>
              <a:ext uri="{FF2B5EF4-FFF2-40B4-BE49-F238E27FC236}">
                <a16:creationId xmlns:a16="http://schemas.microsoft.com/office/drawing/2014/main" id="{DAC3EBE9-2C6D-45BA-E4FD-91742080FE0F}"/>
              </a:ext>
            </a:extLst>
          </p:cNvPr>
          <p:cNvSpPr txBox="1"/>
          <p:nvPr/>
        </p:nvSpPr>
        <p:spPr>
          <a:xfrm>
            <a:off x="5180768" y="3894418"/>
            <a:ext cx="4725232" cy="1938992"/>
          </a:xfrm>
          <a:prstGeom prst="rect">
            <a:avLst/>
          </a:prstGeom>
          <a:solidFill>
            <a:schemeClr val="accent3">
              <a:lumMod val="60000"/>
              <a:lumOff val="40000"/>
            </a:schemeClr>
          </a:solidFill>
        </p:spPr>
        <p:txBody>
          <a:bodyPr wrap="square">
            <a:spAutoFit/>
          </a:bodyPr>
          <a:lstStyle/>
          <a:p>
            <a:pPr algn="r" rtl="1"/>
            <a:r>
              <a:rPr lang="ar-SA" sz="1192" dirty="0"/>
              <a:t>7</a:t>
            </a:r>
            <a:r>
              <a:rPr lang="ar-SA" sz="2400" dirty="0"/>
              <a:t>. لتغيير شكل الاستبانة ومظهرها نتيجة إلى الشريط العلوي وننقر على تغيير المظهر كما في الصورة، يظهر لنا بالجانب الأيسر نماذج مختلفة من القوالب نختار منها ما يناسب موضوع الاستبانة</a:t>
            </a:r>
            <a:r>
              <a:rPr lang="ar-SA" sz="1192" dirty="0"/>
              <a:t>.</a:t>
            </a:r>
          </a:p>
        </p:txBody>
      </p:sp>
      <p:pic>
        <p:nvPicPr>
          <p:cNvPr id="8" name="صورة 7" descr="صورة تحتوي على نص, خط, لقطة شاشة, الخط&#10;&#10;تم إنشاء الوصف تلقائياً">
            <a:extLst>
              <a:ext uri="{FF2B5EF4-FFF2-40B4-BE49-F238E27FC236}">
                <a16:creationId xmlns:a16="http://schemas.microsoft.com/office/drawing/2014/main" id="{89B66807-E795-3F10-A583-D65034E64215}"/>
              </a:ext>
            </a:extLst>
          </p:cNvPr>
          <p:cNvPicPr>
            <a:picLocks noChangeAspect="1"/>
          </p:cNvPicPr>
          <p:nvPr/>
        </p:nvPicPr>
        <p:blipFill>
          <a:blip r:embed="rId2"/>
          <a:stretch>
            <a:fillRect/>
          </a:stretch>
        </p:blipFill>
        <p:spPr>
          <a:xfrm>
            <a:off x="371475" y="1024590"/>
            <a:ext cx="4629786" cy="2128384"/>
          </a:xfrm>
          <a:prstGeom prst="rect">
            <a:avLst/>
          </a:prstGeom>
        </p:spPr>
      </p:pic>
      <p:pic>
        <p:nvPicPr>
          <p:cNvPr id="11" name="صورة 10" descr="صورة تحتوي على نص, لقطة شاشة, الخط&#10;&#10;تم إنشاء الوصف تلقائياً">
            <a:extLst>
              <a:ext uri="{FF2B5EF4-FFF2-40B4-BE49-F238E27FC236}">
                <a16:creationId xmlns:a16="http://schemas.microsoft.com/office/drawing/2014/main" id="{FB35936C-21D0-808D-B25F-CB84218A5DA5}"/>
              </a:ext>
            </a:extLst>
          </p:cNvPr>
          <p:cNvPicPr>
            <a:picLocks noChangeAspect="1"/>
          </p:cNvPicPr>
          <p:nvPr/>
        </p:nvPicPr>
        <p:blipFill>
          <a:blip r:embed="rId3"/>
          <a:stretch>
            <a:fillRect/>
          </a:stretch>
        </p:blipFill>
        <p:spPr>
          <a:xfrm>
            <a:off x="598487" y="3336272"/>
            <a:ext cx="4354513" cy="2497138"/>
          </a:xfrm>
          <a:prstGeom prst="rect">
            <a:avLst/>
          </a:prstGeom>
        </p:spPr>
      </p:pic>
    </p:spTree>
    <p:extLst>
      <p:ext uri="{BB962C8B-B14F-4D97-AF65-F5344CB8AC3E}">
        <p14:creationId xmlns:p14="http://schemas.microsoft.com/office/powerpoint/2010/main" val="4071002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A01F5F0-C989-E518-0391-8797F2193F85}"/>
              </a:ext>
            </a:extLst>
          </p:cNvPr>
          <p:cNvSpPr>
            <a:spLocks noGrp="1"/>
          </p:cNvSpPr>
          <p:nvPr>
            <p:ph type="title"/>
          </p:nvPr>
        </p:nvSpPr>
        <p:spPr>
          <a:xfrm>
            <a:off x="4343400" y="685800"/>
            <a:ext cx="5397420" cy="2489397"/>
          </a:xfrm>
          <a:solidFill>
            <a:schemeClr val="accent3">
              <a:lumMod val="60000"/>
              <a:lumOff val="40000"/>
            </a:schemeClr>
          </a:solidFill>
        </p:spPr>
        <p:txBody>
          <a:bodyPr>
            <a:noAutofit/>
          </a:bodyPr>
          <a:lstStyle/>
          <a:p>
            <a:pPr rtl="1"/>
            <a:r>
              <a:rPr lang="ar-SA" sz="2400" dirty="0"/>
              <a:t>8- عند النقر على خيار عرض الردود سوف يجمع جوجل للوثائق بجمع كل الاستجابات، ويخزنها في ملف</a:t>
            </a:r>
            <a:br>
              <a:rPr lang="ar-SA" sz="2400" dirty="0"/>
            </a:br>
            <a:r>
              <a:rPr lang="ar-SA" sz="2400" dirty="0"/>
              <a:t>جوجل للجداول. يمكنك الانتقال لعرض البيانات -كل البيانات- الخام في جدول إكسل.</a:t>
            </a:r>
          </a:p>
        </p:txBody>
      </p:sp>
      <p:sp>
        <p:nvSpPr>
          <p:cNvPr id="3" name="عنصر نائب للمحتوى 2">
            <a:extLst>
              <a:ext uri="{FF2B5EF4-FFF2-40B4-BE49-F238E27FC236}">
                <a16:creationId xmlns:a16="http://schemas.microsoft.com/office/drawing/2014/main" id="{A2E5C41F-9207-BAB3-6096-A7E241589991}"/>
              </a:ext>
            </a:extLst>
          </p:cNvPr>
          <p:cNvSpPr>
            <a:spLocks noGrp="1"/>
          </p:cNvSpPr>
          <p:nvPr>
            <p:ph idx="1"/>
          </p:nvPr>
        </p:nvSpPr>
        <p:spPr>
          <a:xfrm>
            <a:off x="4526069" y="3962400"/>
            <a:ext cx="5397420" cy="1600200"/>
          </a:xfrm>
          <a:solidFill>
            <a:schemeClr val="accent3">
              <a:lumMod val="60000"/>
              <a:lumOff val="40000"/>
            </a:schemeClr>
          </a:solidFill>
        </p:spPr>
        <p:txBody>
          <a:bodyPr>
            <a:noAutofit/>
          </a:bodyPr>
          <a:lstStyle/>
          <a:p>
            <a:pPr marL="0" indent="0" algn="r" rtl="1">
              <a:buNone/>
            </a:pPr>
            <a:r>
              <a:rPr lang="ar-SA" sz="2400" dirty="0"/>
              <a:t>9- بعد النقر على عرض الردود سوف ينتقل بك إلى صفحة إكسل بها جميع الأسئلة والردود؛ حيث يجمع جوجل كل الاستجابات الخاصة بكل سؤال، ويخزنها في ملف جوجل للجداول.</a:t>
            </a:r>
          </a:p>
        </p:txBody>
      </p:sp>
      <p:pic>
        <p:nvPicPr>
          <p:cNvPr id="5" name="صورة 4" descr="صورة تحتوي على لقطة شاشة, نص&#10;&#10;تم إنشاء الوصف تلقائياً">
            <a:extLst>
              <a:ext uri="{FF2B5EF4-FFF2-40B4-BE49-F238E27FC236}">
                <a16:creationId xmlns:a16="http://schemas.microsoft.com/office/drawing/2014/main" id="{86991137-3D99-44F2-24C4-F5D2ED65EF9A}"/>
              </a:ext>
            </a:extLst>
          </p:cNvPr>
          <p:cNvPicPr>
            <a:picLocks noChangeAspect="1"/>
          </p:cNvPicPr>
          <p:nvPr/>
        </p:nvPicPr>
        <p:blipFill>
          <a:blip r:embed="rId2"/>
          <a:stretch>
            <a:fillRect/>
          </a:stretch>
        </p:blipFill>
        <p:spPr>
          <a:xfrm>
            <a:off x="377950" y="831110"/>
            <a:ext cx="3884724" cy="2344087"/>
          </a:xfrm>
          <a:prstGeom prst="rect">
            <a:avLst/>
          </a:prstGeom>
        </p:spPr>
      </p:pic>
      <p:pic>
        <p:nvPicPr>
          <p:cNvPr id="7" name="صورة 6" descr="صورة تحتوي على لقطة شاشة, نص, رقم&#10;&#10;تم إنشاء الوصف تلقائياً">
            <a:extLst>
              <a:ext uri="{FF2B5EF4-FFF2-40B4-BE49-F238E27FC236}">
                <a16:creationId xmlns:a16="http://schemas.microsoft.com/office/drawing/2014/main" id="{DBB3E35A-76A5-C047-748D-08762610AB9C}"/>
              </a:ext>
            </a:extLst>
          </p:cNvPr>
          <p:cNvPicPr>
            <a:picLocks noChangeAspect="1"/>
          </p:cNvPicPr>
          <p:nvPr/>
        </p:nvPicPr>
        <p:blipFill>
          <a:blip r:embed="rId3"/>
          <a:stretch>
            <a:fillRect/>
          </a:stretch>
        </p:blipFill>
        <p:spPr>
          <a:xfrm>
            <a:off x="356714" y="3475797"/>
            <a:ext cx="3990904" cy="2239203"/>
          </a:xfrm>
          <a:prstGeom prst="rect">
            <a:avLst/>
          </a:prstGeom>
        </p:spPr>
      </p:pic>
    </p:spTree>
    <p:extLst>
      <p:ext uri="{BB962C8B-B14F-4D97-AF65-F5344CB8AC3E}">
        <p14:creationId xmlns:p14="http://schemas.microsoft.com/office/powerpoint/2010/main" val="551625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47A9825-65E8-C89F-EC18-8855495AC09E}"/>
              </a:ext>
            </a:extLst>
          </p:cNvPr>
          <p:cNvSpPr>
            <a:spLocks noGrp="1"/>
          </p:cNvSpPr>
          <p:nvPr>
            <p:ph type="title"/>
          </p:nvPr>
        </p:nvSpPr>
        <p:spPr>
          <a:xfrm>
            <a:off x="4729083" y="1327699"/>
            <a:ext cx="4796981" cy="1716416"/>
          </a:xfrm>
          <a:solidFill>
            <a:schemeClr val="accent3">
              <a:lumMod val="60000"/>
              <a:lumOff val="40000"/>
            </a:schemeClr>
          </a:solidFill>
        </p:spPr>
        <p:txBody>
          <a:bodyPr>
            <a:noAutofit/>
          </a:bodyPr>
          <a:lstStyle/>
          <a:p>
            <a:pPr rtl="1"/>
            <a:r>
              <a:rPr lang="ar-SA" sz="2400" dirty="0"/>
              <a:t>10- رابط الاستبيان: لتوزيع الاستبانة يتم بعد الانتهاء من الاستبانة عن طريق النقر في أسفل الاستبانة (إرسال النموذج).</a:t>
            </a:r>
          </a:p>
        </p:txBody>
      </p:sp>
      <p:sp>
        <p:nvSpPr>
          <p:cNvPr id="3" name="عنصر نائب للمحتوى 2">
            <a:extLst>
              <a:ext uri="{FF2B5EF4-FFF2-40B4-BE49-F238E27FC236}">
                <a16:creationId xmlns:a16="http://schemas.microsoft.com/office/drawing/2014/main" id="{6C85C6C2-1F91-8D08-F7CC-9BFCEB44C14E}"/>
              </a:ext>
            </a:extLst>
          </p:cNvPr>
          <p:cNvSpPr>
            <a:spLocks noGrp="1"/>
          </p:cNvSpPr>
          <p:nvPr>
            <p:ph idx="1"/>
          </p:nvPr>
        </p:nvSpPr>
        <p:spPr>
          <a:xfrm>
            <a:off x="4705349" y="3264521"/>
            <a:ext cx="4796981" cy="3149321"/>
          </a:xfrm>
          <a:solidFill>
            <a:schemeClr val="accent3">
              <a:lumMod val="60000"/>
              <a:lumOff val="40000"/>
            </a:schemeClr>
          </a:solidFill>
        </p:spPr>
        <p:txBody>
          <a:bodyPr>
            <a:noAutofit/>
          </a:bodyPr>
          <a:lstStyle/>
          <a:p>
            <a:pPr marL="0" indent="0" algn="r" rtl="1">
              <a:buNone/>
            </a:pPr>
            <a:r>
              <a:rPr lang="ar-SA" sz="2400" dirty="0"/>
              <a:t>11- عند إرسال النموذج ينتقل بك إلى رابط الاستبانة ويمكنك إضافة المستلمين من حساب بريدك الإلكتروني في جي ميل</a:t>
            </a:r>
            <a:r>
              <a:rPr lang="en-GB" sz="2400" dirty="0" err="1"/>
              <a:t>gmail</a:t>
            </a:r>
            <a:r>
              <a:rPr lang="en-GB" sz="2400" dirty="0"/>
              <a:t>) </a:t>
            </a:r>
            <a:r>
              <a:rPr lang="ar-SA" sz="2400" dirty="0"/>
              <a:t>) مباشرةً. أو يمكنك اختيار تضمين وعندها سيزودك جوجل بـرابـط يمكنك نسخه ولصقه في رسائل بريدك الإلكتروني، أو نشرها في المنتديات وفي صفحات الإنترنت، أو وسائل التواصل الاجتماعي.</a:t>
            </a:r>
          </a:p>
        </p:txBody>
      </p:sp>
      <p:pic>
        <p:nvPicPr>
          <p:cNvPr id="5" name="صورة 4" descr="صورة تحتوي على نص, لقطة شاشة, خط, الخط&#10;&#10;تم إنشاء الوصف تلقائياً">
            <a:extLst>
              <a:ext uri="{FF2B5EF4-FFF2-40B4-BE49-F238E27FC236}">
                <a16:creationId xmlns:a16="http://schemas.microsoft.com/office/drawing/2014/main" id="{743914D1-369A-898B-CB40-A01D76A8F9F1}"/>
              </a:ext>
            </a:extLst>
          </p:cNvPr>
          <p:cNvPicPr>
            <a:picLocks noChangeAspect="1"/>
          </p:cNvPicPr>
          <p:nvPr/>
        </p:nvPicPr>
        <p:blipFill>
          <a:blip r:embed="rId2"/>
          <a:stretch>
            <a:fillRect/>
          </a:stretch>
        </p:blipFill>
        <p:spPr>
          <a:xfrm>
            <a:off x="379935" y="1448774"/>
            <a:ext cx="4123223" cy="1595341"/>
          </a:xfrm>
          <a:prstGeom prst="rect">
            <a:avLst/>
          </a:prstGeom>
        </p:spPr>
      </p:pic>
      <p:pic>
        <p:nvPicPr>
          <p:cNvPr id="7" name="صورة 6" descr="صورة تحتوي على لقطة شاشة, نص, خط, إيصال&#10;&#10;تم إنشاء الوصف تلقائياً">
            <a:extLst>
              <a:ext uri="{FF2B5EF4-FFF2-40B4-BE49-F238E27FC236}">
                <a16:creationId xmlns:a16="http://schemas.microsoft.com/office/drawing/2014/main" id="{0FC7D692-7FF8-D4D6-E2D4-BDEF92AA48BF}"/>
              </a:ext>
            </a:extLst>
          </p:cNvPr>
          <p:cNvPicPr>
            <a:picLocks noChangeAspect="1"/>
          </p:cNvPicPr>
          <p:nvPr/>
        </p:nvPicPr>
        <p:blipFill>
          <a:blip r:embed="rId3"/>
          <a:stretch>
            <a:fillRect/>
          </a:stretch>
        </p:blipFill>
        <p:spPr>
          <a:xfrm>
            <a:off x="57791" y="3934960"/>
            <a:ext cx="4454591" cy="1962626"/>
          </a:xfrm>
          <a:prstGeom prst="rect">
            <a:avLst/>
          </a:prstGeom>
        </p:spPr>
      </p:pic>
    </p:spTree>
    <p:extLst>
      <p:ext uri="{BB962C8B-B14F-4D97-AF65-F5344CB8AC3E}">
        <p14:creationId xmlns:p14="http://schemas.microsoft.com/office/powerpoint/2010/main" val="1734106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868F1BC-05E7-D187-4DC8-E077361DD6B9}"/>
              </a:ext>
            </a:extLst>
          </p:cNvPr>
          <p:cNvSpPr>
            <a:spLocks noGrp="1"/>
          </p:cNvSpPr>
          <p:nvPr>
            <p:ph type="title"/>
          </p:nvPr>
        </p:nvSpPr>
        <p:spPr>
          <a:xfrm>
            <a:off x="4919531" y="880267"/>
            <a:ext cx="4526688" cy="2548733"/>
          </a:xfrm>
          <a:solidFill>
            <a:schemeClr val="accent3">
              <a:lumMod val="60000"/>
              <a:lumOff val="40000"/>
            </a:schemeClr>
          </a:solidFill>
        </p:spPr>
        <p:txBody>
          <a:bodyPr>
            <a:noAutofit/>
          </a:bodyPr>
          <a:lstStyle/>
          <a:p>
            <a:pPr rtl="1"/>
            <a:r>
              <a:rPr lang="ar-SA" sz="2400" dirty="0"/>
              <a:t>12- وعند الاطلاع على ملخص الردود بالنقر على عرض الردود في عمود القائمة انقر على أنموذج لإظهار</a:t>
            </a:r>
            <a:br>
              <a:rPr lang="ar-SA" sz="2400" dirty="0"/>
            </a:br>
            <a:r>
              <a:rPr lang="ar-SA" sz="2400" dirty="0"/>
              <a:t>ملخص الردود لعرض النتائج الإحصائية لكل سؤال على حدة من أسئلة الاستبانة. تعرض صفحة الملخص</a:t>
            </a:r>
            <a:br>
              <a:rPr lang="ar-SA" sz="2400" dirty="0"/>
            </a:br>
            <a:r>
              <a:rPr lang="ar-SA" sz="2400" dirty="0"/>
              <a:t>إحصائيات ورسومًا بيانية لكل الاستجابات.</a:t>
            </a:r>
          </a:p>
        </p:txBody>
      </p:sp>
      <p:sp>
        <p:nvSpPr>
          <p:cNvPr id="3" name="عنصر نائب للمحتوى 2">
            <a:extLst>
              <a:ext uri="{FF2B5EF4-FFF2-40B4-BE49-F238E27FC236}">
                <a16:creationId xmlns:a16="http://schemas.microsoft.com/office/drawing/2014/main" id="{94CA1625-BC17-F020-7367-F6636BC13495}"/>
              </a:ext>
            </a:extLst>
          </p:cNvPr>
          <p:cNvSpPr>
            <a:spLocks noGrp="1"/>
          </p:cNvSpPr>
          <p:nvPr>
            <p:ph idx="1"/>
          </p:nvPr>
        </p:nvSpPr>
        <p:spPr>
          <a:xfrm>
            <a:off x="4919531" y="3716283"/>
            <a:ext cx="4756850" cy="2232719"/>
          </a:xfrm>
          <a:solidFill>
            <a:schemeClr val="accent3">
              <a:lumMod val="60000"/>
              <a:lumOff val="40000"/>
            </a:schemeClr>
          </a:solidFill>
        </p:spPr>
        <p:txBody>
          <a:bodyPr>
            <a:noAutofit/>
          </a:bodyPr>
          <a:lstStyle/>
          <a:p>
            <a:pPr marL="0" indent="0" algn="r" rtl="1">
              <a:buNone/>
            </a:pPr>
            <a:r>
              <a:rPr lang="ar-SA" sz="2400" dirty="0"/>
              <a:t>13، لتفعيل -أو تعطيل- الاستبانة من شاشة عرض البيانات في الجدول يمكنك تعطيل الاستبانة بحيث لا يمكن لأحد أن يقوم بتعبئته وإضافة بيانات جديدة بالنقر من الشريط العلوي على نموذج، فتظهر قائمة منسدلة نختار إلغاء الارتباط بالأنموذج.</a:t>
            </a:r>
          </a:p>
        </p:txBody>
      </p:sp>
      <p:pic>
        <p:nvPicPr>
          <p:cNvPr id="5" name="صورة 4" descr="صورة تحتوي على لقطة شاشة, نص, الخط, خط&#10;&#10;تم إنشاء الوصف تلقائياً">
            <a:extLst>
              <a:ext uri="{FF2B5EF4-FFF2-40B4-BE49-F238E27FC236}">
                <a16:creationId xmlns:a16="http://schemas.microsoft.com/office/drawing/2014/main" id="{E1294FDD-E1E3-7684-14F8-F69A38E3581F}"/>
              </a:ext>
            </a:extLst>
          </p:cNvPr>
          <p:cNvPicPr>
            <a:picLocks noChangeAspect="1"/>
          </p:cNvPicPr>
          <p:nvPr/>
        </p:nvPicPr>
        <p:blipFill>
          <a:blip r:embed="rId2"/>
          <a:stretch>
            <a:fillRect/>
          </a:stretch>
        </p:blipFill>
        <p:spPr>
          <a:xfrm>
            <a:off x="459781" y="949498"/>
            <a:ext cx="4307341" cy="2112727"/>
          </a:xfrm>
          <a:prstGeom prst="rect">
            <a:avLst/>
          </a:prstGeom>
        </p:spPr>
      </p:pic>
      <p:pic>
        <p:nvPicPr>
          <p:cNvPr id="7" name="صورة 6" descr="صورة تحتوي على لقطة شاشة, خط, الخط, رقم&#10;&#10;تم إنشاء الوصف تلقائياً">
            <a:extLst>
              <a:ext uri="{FF2B5EF4-FFF2-40B4-BE49-F238E27FC236}">
                <a16:creationId xmlns:a16="http://schemas.microsoft.com/office/drawing/2014/main" id="{49161EB3-86F2-935C-7C92-6CD803FE5019}"/>
              </a:ext>
            </a:extLst>
          </p:cNvPr>
          <p:cNvPicPr>
            <a:picLocks noChangeAspect="1"/>
          </p:cNvPicPr>
          <p:nvPr/>
        </p:nvPicPr>
        <p:blipFill>
          <a:blip r:embed="rId3"/>
          <a:stretch>
            <a:fillRect/>
          </a:stretch>
        </p:blipFill>
        <p:spPr>
          <a:xfrm>
            <a:off x="378650" y="3655449"/>
            <a:ext cx="4331908" cy="2232719"/>
          </a:xfrm>
          <a:prstGeom prst="rect">
            <a:avLst/>
          </a:prstGeom>
        </p:spPr>
      </p:pic>
    </p:spTree>
    <p:extLst>
      <p:ext uri="{BB962C8B-B14F-4D97-AF65-F5344CB8AC3E}">
        <p14:creationId xmlns:p14="http://schemas.microsoft.com/office/powerpoint/2010/main" val="1553462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descr="صورة تحتوي على نص, الخط, خط يد, لقطة شاشة&#10;&#10;تم إنشاء الوصف تلقائياً">
            <a:extLst>
              <a:ext uri="{FF2B5EF4-FFF2-40B4-BE49-F238E27FC236}">
                <a16:creationId xmlns:a16="http://schemas.microsoft.com/office/drawing/2014/main" id="{E6A2F560-ED68-7E6D-C3EC-1498B5682792}"/>
              </a:ext>
            </a:extLst>
          </p:cNvPr>
          <p:cNvPicPr>
            <a:picLocks noGrp="1" noChangeAspect="1"/>
          </p:cNvPicPr>
          <p:nvPr>
            <p:ph idx="1"/>
          </p:nvPr>
        </p:nvPicPr>
        <p:blipFill>
          <a:blip r:embed="rId2"/>
          <a:stretch>
            <a:fillRect/>
          </a:stretch>
        </p:blipFill>
        <p:spPr>
          <a:xfrm>
            <a:off x="1057324" y="1676400"/>
            <a:ext cx="7791352" cy="2971800"/>
          </a:xfrm>
          <a:ln w="38100">
            <a:solidFill>
              <a:schemeClr val="tx2">
                <a:lumMod val="60000"/>
                <a:lumOff val="40000"/>
              </a:schemeClr>
            </a:solidFill>
          </a:ln>
        </p:spPr>
      </p:pic>
    </p:spTree>
    <p:extLst>
      <p:ext uri="{BB962C8B-B14F-4D97-AF65-F5344CB8AC3E}">
        <p14:creationId xmlns:p14="http://schemas.microsoft.com/office/powerpoint/2010/main" val="2736098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0C915A84-D312-9B0F-AAEC-402F0FB03145}"/>
              </a:ext>
            </a:extLst>
          </p:cNvPr>
          <p:cNvSpPr>
            <a:spLocks noGrp="1"/>
          </p:cNvSpPr>
          <p:nvPr>
            <p:ph idx="1"/>
          </p:nvPr>
        </p:nvSpPr>
        <p:spPr>
          <a:xfrm>
            <a:off x="671395" y="381000"/>
            <a:ext cx="8853605" cy="5943600"/>
          </a:xfrm>
          <a:solidFill>
            <a:schemeClr val="accent3">
              <a:lumMod val="60000"/>
              <a:lumOff val="40000"/>
            </a:schemeClr>
          </a:solidFill>
        </p:spPr>
        <p:txBody>
          <a:bodyPr>
            <a:noAutofit/>
          </a:bodyPr>
          <a:lstStyle/>
          <a:p>
            <a:pPr marL="0" indent="0" algn="r" rtl="1">
              <a:buNone/>
            </a:pPr>
            <a:r>
              <a:rPr lang="ar-SA" sz="2000" dirty="0"/>
              <a:t>رابعا: الأساليب الإحصائية المستخدمة في معالجة بيانات البحث:</a:t>
            </a:r>
          </a:p>
          <a:p>
            <a:pPr marL="0" indent="0" algn="r" rtl="1">
              <a:buNone/>
            </a:pPr>
            <a:r>
              <a:rPr lang="ar-SA" sz="2000" dirty="0"/>
              <a:t>المنهج أو الأسلوب الإحصائي:</a:t>
            </a:r>
          </a:p>
          <a:p>
            <a:pPr marL="0" indent="0" algn="r" rtl="1">
              <a:buNone/>
            </a:pPr>
            <a:r>
              <a:rPr lang="ar-SA" sz="2000" dirty="0"/>
              <a:t>تعريفه: هو استخدام الطرق الرقمية والرياضية في معالجة البيانات وتحليلها، وإعطاء التفسيرات المنطقية</a:t>
            </a:r>
          </a:p>
          <a:p>
            <a:pPr marL="0" indent="0" algn="r" rtl="1">
              <a:buNone/>
            </a:pPr>
            <a:r>
              <a:rPr lang="ar-SA" sz="2000" dirty="0"/>
              <a:t>المناسبة لها.</a:t>
            </a:r>
          </a:p>
          <a:p>
            <a:pPr marL="0" indent="0" algn="r" rtl="1">
              <a:buNone/>
            </a:pPr>
            <a:r>
              <a:rPr lang="ar-SA" sz="2000" dirty="0"/>
              <a:t>ويتم ذلك عبر عدة مراحل:</a:t>
            </a:r>
          </a:p>
          <a:p>
            <a:pPr marL="0" indent="0" algn="r" rtl="1">
              <a:buNone/>
            </a:pPr>
            <a:r>
              <a:rPr lang="ar-SA" sz="2000" dirty="0" err="1"/>
              <a:t>أ</a:t>
            </a:r>
            <a:r>
              <a:rPr lang="ar-SA" sz="2000" dirty="0"/>
              <a:t>- جمع البيانات الإحصائية عن الموضوع.</a:t>
            </a:r>
          </a:p>
          <a:p>
            <a:pPr marL="0" indent="0" algn="r" rtl="1">
              <a:buNone/>
            </a:pPr>
            <a:r>
              <a:rPr lang="ar-SA" sz="2000" dirty="0"/>
              <a:t>ب- عرض هذه البيانات بشكل منظم وتمثيلها بالطرق الممكنة.</a:t>
            </a:r>
          </a:p>
          <a:p>
            <a:pPr marL="0" indent="0" algn="r" rtl="1">
              <a:buNone/>
            </a:pPr>
            <a:r>
              <a:rPr lang="ar-SA" sz="2000" dirty="0" err="1"/>
              <a:t>ج</a:t>
            </a:r>
            <a:r>
              <a:rPr lang="ar-SA" sz="2000" dirty="0"/>
              <a:t>- تحليل البيانات .</a:t>
            </a:r>
          </a:p>
          <a:p>
            <a:pPr marL="0" indent="0" algn="r" rtl="1">
              <a:buNone/>
            </a:pPr>
            <a:r>
              <a:rPr lang="ar-SA" sz="2000" dirty="0"/>
              <a:t>د- تفسير البيانات من خلال تفسير ما تعنية الأرقام المجمعة من نتائج.</a:t>
            </a:r>
          </a:p>
          <a:p>
            <a:pPr marL="0" indent="0" algn="r" rtl="1">
              <a:buNone/>
            </a:pPr>
            <a:r>
              <a:rPr lang="ar-SA" sz="2000" dirty="0"/>
              <a:t>المقاييس الإحصائية :</a:t>
            </a:r>
          </a:p>
          <a:p>
            <a:pPr marL="0" indent="0" algn="r" rtl="1">
              <a:buNone/>
            </a:pPr>
            <a:r>
              <a:rPr lang="ar-SA" sz="2000" dirty="0"/>
              <a:t>هناك عدة مقاييس إحصائية يتم استخدامها في إطار هذا المنهج منها المتوسط، الوسيط ، المنوال، أو ما</a:t>
            </a:r>
          </a:p>
          <a:p>
            <a:pPr marL="0" indent="0" algn="r" rtl="1">
              <a:buNone/>
            </a:pPr>
            <a:r>
              <a:rPr lang="ar-SA" sz="2000" dirty="0"/>
              <a:t>تسمى بمقاييس النزعة المركزية، والنسب المئوية، والمعدلات، والجداول التكرارية .</a:t>
            </a:r>
          </a:p>
          <a:p>
            <a:pPr marL="0" indent="0" algn="r" rtl="1">
              <a:buNone/>
            </a:pPr>
            <a:r>
              <a:rPr lang="ar-SA" sz="2000" dirty="0"/>
              <a:t>ويمكن للباحث استخدام أكثر من طريقة في تحليل البيانات وتفسيرها .</a:t>
            </a:r>
          </a:p>
          <a:p>
            <a:pPr marL="0" indent="0" algn="r" rtl="1">
              <a:buNone/>
            </a:pPr>
            <a:r>
              <a:rPr lang="ar-SA" sz="2000" dirty="0"/>
              <a:t>ويمكن استخدام الحاسوب في تحليل الأرقام الإحصائية المجمعة من أجل تأمين السرعة والدقة المطلوبة</a:t>
            </a:r>
          </a:p>
          <a:p>
            <a:pPr marL="0" indent="0" algn="r" rtl="1">
              <a:buNone/>
            </a:pPr>
            <a:r>
              <a:rPr lang="ar-SA" sz="2000" dirty="0"/>
              <a:t>مثل برنامج </a:t>
            </a:r>
            <a:r>
              <a:rPr lang="en-GB" sz="2000" dirty="0"/>
              <a:t>SPSS)</a:t>
            </a:r>
            <a:r>
              <a:rPr lang="ar-SA" sz="2000" dirty="0"/>
              <a:t>).</a:t>
            </a:r>
          </a:p>
        </p:txBody>
      </p:sp>
    </p:spTree>
    <p:extLst>
      <p:ext uri="{BB962C8B-B14F-4D97-AF65-F5344CB8AC3E}">
        <p14:creationId xmlns:p14="http://schemas.microsoft.com/office/powerpoint/2010/main" val="2789001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صورة تحتوي على نص, الخط, لقطة شاشة, شعار&#10;&#10;تم إنشاء الوصف تلقائياً">
            <a:extLst>
              <a:ext uri="{FF2B5EF4-FFF2-40B4-BE49-F238E27FC236}">
                <a16:creationId xmlns:a16="http://schemas.microsoft.com/office/drawing/2014/main" id="{53E3AC8C-4B97-0C57-C1E7-DF3DBC6077D4}"/>
              </a:ext>
            </a:extLst>
          </p:cNvPr>
          <p:cNvPicPr>
            <a:picLocks noChangeAspect="1"/>
          </p:cNvPicPr>
          <p:nvPr/>
        </p:nvPicPr>
        <p:blipFill>
          <a:blip r:embed="rId2"/>
          <a:stretch>
            <a:fillRect/>
          </a:stretch>
        </p:blipFill>
        <p:spPr>
          <a:xfrm>
            <a:off x="573031" y="2133600"/>
            <a:ext cx="8759938" cy="2056990"/>
          </a:xfrm>
          <a:prstGeom prst="rect">
            <a:avLst/>
          </a:prstGeom>
          <a:solidFill>
            <a:schemeClr val="accent3">
              <a:lumMod val="60000"/>
              <a:lumOff val="40000"/>
            </a:schemeClr>
          </a:solidFill>
          <a:ln w="38100">
            <a:solidFill>
              <a:schemeClr val="tx2">
                <a:lumMod val="60000"/>
                <a:lumOff val="40000"/>
              </a:schemeClr>
            </a:solidFill>
          </a:ln>
        </p:spPr>
      </p:pic>
    </p:spTree>
    <p:extLst>
      <p:ext uri="{BB962C8B-B14F-4D97-AF65-F5344CB8AC3E}">
        <p14:creationId xmlns:p14="http://schemas.microsoft.com/office/powerpoint/2010/main" val="3765980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orma libre 47">
            <a:extLst>
              <a:ext uri="{FF2B5EF4-FFF2-40B4-BE49-F238E27FC236}">
                <a16:creationId xmlns:a16="http://schemas.microsoft.com/office/drawing/2014/main" id="{D66C8782-B841-8F08-E937-6A228E547748}"/>
              </a:ext>
            </a:extLst>
          </p:cNvPr>
          <p:cNvSpPr/>
          <p:nvPr/>
        </p:nvSpPr>
        <p:spPr>
          <a:xfrm>
            <a:off x="4757422" y="0"/>
            <a:ext cx="5277395" cy="4856189"/>
          </a:xfrm>
          <a:custGeom>
            <a:avLst/>
            <a:gdLst>
              <a:gd name="connsiteX0" fmla="*/ 0 w 12987127"/>
              <a:gd name="connsiteY0" fmla="*/ 0 h 10370166"/>
              <a:gd name="connsiteX1" fmla="*/ 12987127 w 12987127"/>
              <a:gd name="connsiteY1" fmla="*/ 0 h 10370166"/>
              <a:gd name="connsiteX2" fmla="*/ 12987127 w 12987127"/>
              <a:gd name="connsiteY2" fmla="*/ 10330248 h 10370166"/>
              <a:gd name="connsiteX3" fmla="*/ 12196583 w 12987127"/>
              <a:gd name="connsiteY3" fmla="*/ 10370166 h 10370166"/>
              <a:gd name="connsiteX4" fmla="*/ 33332 w 12987127"/>
              <a:gd name="connsiteY4" fmla="*/ 201184 h 10370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87127" h="10370166">
                <a:moveTo>
                  <a:pt x="0" y="0"/>
                </a:moveTo>
                <a:lnTo>
                  <a:pt x="12987127" y="0"/>
                </a:lnTo>
                <a:lnTo>
                  <a:pt x="12987127" y="10330248"/>
                </a:lnTo>
                <a:lnTo>
                  <a:pt x="12196583" y="10370166"/>
                </a:lnTo>
                <a:cubicBezTo>
                  <a:pt x="6118817" y="10370166"/>
                  <a:pt x="1065941" y="5982050"/>
                  <a:pt x="33332" y="201184"/>
                </a:cubicBezTo>
                <a:close/>
              </a:path>
            </a:pathLst>
          </a:cu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SV" sz="596" dirty="0">
              <a:latin typeface="Inter Tight Light" pitchFamily="2" charset="0"/>
              <a:ea typeface="Inter Tight Light" pitchFamily="2" charset="0"/>
              <a:cs typeface="Inter Tight Light" pitchFamily="2" charset="0"/>
            </a:endParaRPr>
          </a:p>
        </p:txBody>
      </p:sp>
      <p:pic>
        <p:nvPicPr>
          <p:cNvPr id="10" name="Marcador de posición de imagen 9">
            <a:extLst>
              <a:ext uri="{FF2B5EF4-FFF2-40B4-BE49-F238E27FC236}">
                <a16:creationId xmlns:a16="http://schemas.microsoft.com/office/drawing/2014/main" id="{FFA91E5A-EF39-E756-0CC1-1B7D3E4B7562}"/>
              </a:ext>
            </a:extLst>
          </p:cNvPr>
          <p:cNvPicPr>
            <a:picLocks noGrp="1" noChangeAspect="1"/>
          </p:cNvPicPr>
          <p:nvPr>
            <p:ph type="pic" sz="quarter" idx="34"/>
          </p:nvPr>
        </p:nvPicPr>
        <p:blipFill rotWithShape="1">
          <a:blip r:embed="rId2" cstate="screen">
            <a:extLst>
              <a:ext uri="{28A0092B-C50C-407E-A947-70E740481C1C}">
                <a14:useLocalDpi xmlns:a14="http://schemas.microsoft.com/office/drawing/2010/main"/>
              </a:ext>
            </a:extLst>
          </a:blip>
          <a:srcRect/>
          <a:stretch/>
        </p:blipFill>
        <p:spPr>
          <a:xfrm>
            <a:off x="3790510" y="2230124"/>
            <a:ext cx="2655260" cy="2513195"/>
          </a:xfrm>
        </p:spPr>
      </p:pic>
      <p:pic>
        <p:nvPicPr>
          <p:cNvPr id="8" name="Marcador de posición de imagen 7">
            <a:extLst>
              <a:ext uri="{FF2B5EF4-FFF2-40B4-BE49-F238E27FC236}">
                <a16:creationId xmlns:a16="http://schemas.microsoft.com/office/drawing/2014/main" id="{CC3D62B0-E718-6A58-0004-7C748410A31A}"/>
              </a:ext>
            </a:extLst>
          </p:cNvPr>
          <p:cNvPicPr>
            <a:picLocks noGrp="1" noChangeAspect="1"/>
          </p:cNvPicPr>
          <p:nvPr>
            <p:ph type="pic" sz="quarter" idx="33"/>
          </p:nvPr>
        </p:nvPicPr>
        <p:blipFill rotWithShape="1">
          <a:blip r:embed="rId3" cstate="screen">
            <a:extLst>
              <a:ext uri="{28A0092B-C50C-407E-A947-70E740481C1C}">
                <a14:useLocalDpi xmlns:a14="http://schemas.microsoft.com/office/drawing/2010/main"/>
              </a:ext>
            </a:extLst>
          </a:blip>
          <a:srcRect/>
          <a:stretch/>
        </p:blipFill>
        <p:spPr>
          <a:xfrm>
            <a:off x="418496" y="2281659"/>
            <a:ext cx="2655260" cy="2513195"/>
          </a:xfrm>
        </p:spPr>
      </p:pic>
      <p:grpSp>
        <p:nvGrpSpPr>
          <p:cNvPr id="19" name="Grupo 18">
            <a:extLst>
              <a:ext uri="{FF2B5EF4-FFF2-40B4-BE49-F238E27FC236}">
                <a16:creationId xmlns:a16="http://schemas.microsoft.com/office/drawing/2014/main" id="{F192EF9D-BA48-7315-AE25-882F52CBA2B3}"/>
              </a:ext>
            </a:extLst>
          </p:cNvPr>
          <p:cNvGrpSpPr/>
          <p:nvPr/>
        </p:nvGrpSpPr>
        <p:grpSpPr>
          <a:xfrm>
            <a:off x="8699844" y="27742"/>
            <a:ext cx="1206156" cy="1051651"/>
            <a:chOff x="18960551" y="541946"/>
            <a:chExt cx="2968227" cy="2588005"/>
          </a:xfrm>
        </p:grpSpPr>
        <p:sp>
          <p:nvSpPr>
            <p:cNvPr id="20" name="Forma libre 19">
              <a:extLst>
                <a:ext uri="{FF2B5EF4-FFF2-40B4-BE49-F238E27FC236}">
                  <a16:creationId xmlns:a16="http://schemas.microsoft.com/office/drawing/2014/main" id="{E613E4EC-5BB5-28E8-6B3F-62468B9CAE82}"/>
                </a:ext>
              </a:extLst>
            </p:cNvPr>
            <p:cNvSpPr/>
            <p:nvPr/>
          </p:nvSpPr>
          <p:spPr>
            <a:xfrm rot="1027801">
              <a:off x="18960551" y="989598"/>
              <a:ext cx="2968227" cy="2140353"/>
            </a:xfrm>
            <a:custGeom>
              <a:avLst/>
              <a:gdLst>
                <a:gd name="connsiteX0" fmla="*/ 2861537 w 2968227"/>
                <a:gd name="connsiteY0" fmla="*/ 0 h 2140353"/>
                <a:gd name="connsiteX1" fmla="*/ 2968228 w 2968227"/>
                <a:gd name="connsiteY1" fmla="*/ 106840 h 2140353"/>
                <a:gd name="connsiteX2" fmla="*/ 2968228 w 2968227"/>
                <a:gd name="connsiteY2" fmla="*/ 2033514 h 2140353"/>
                <a:gd name="connsiteX3" fmla="*/ 2861537 w 2968227"/>
                <a:gd name="connsiteY3" fmla="*/ 2140354 h 2140353"/>
                <a:gd name="connsiteX4" fmla="*/ 106691 w 2968227"/>
                <a:gd name="connsiteY4" fmla="*/ 2140354 h 2140353"/>
                <a:gd name="connsiteX5" fmla="*/ 0 w 2968227"/>
                <a:gd name="connsiteY5" fmla="*/ 2033514 h 2140353"/>
                <a:gd name="connsiteX6" fmla="*/ 0 w 2968227"/>
                <a:gd name="connsiteY6" fmla="*/ 106840 h 2140353"/>
                <a:gd name="connsiteX7" fmla="*/ 106691 w 2968227"/>
                <a:gd name="connsiteY7" fmla="*/ 0 h 2140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8227" h="2140353">
                  <a:moveTo>
                    <a:pt x="2861537" y="0"/>
                  </a:moveTo>
                  <a:cubicBezTo>
                    <a:pt x="2920461" y="0"/>
                    <a:pt x="2968228" y="47834"/>
                    <a:pt x="2968228" y="106840"/>
                  </a:cubicBezTo>
                  <a:lnTo>
                    <a:pt x="2968228" y="2033514"/>
                  </a:lnTo>
                  <a:cubicBezTo>
                    <a:pt x="2968228" y="2092520"/>
                    <a:pt x="2920461" y="2140354"/>
                    <a:pt x="2861537" y="2140354"/>
                  </a:cubicBezTo>
                  <a:lnTo>
                    <a:pt x="106691" y="2140354"/>
                  </a:lnTo>
                  <a:cubicBezTo>
                    <a:pt x="47767" y="2140354"/>
                    <a:pt x="0" y="2092520"/>
                    <a:pt x="0" y="2033514"/>
                  </a:cubicBezTo>
                  <a:lnTo>
                    <a:pt x="0" y="106840"/>
                  </a:lnTo>
                  <a:cubicBezTo>
                    <a:pt x="0" y="47834"/>
                    <a:pt x="47767" y="0"/>
                    <a:pt x="106691" y="0"/>
                  </a:cubicBezTo>
                  <a:close/>
                </a:path>
              </a:pathLst>
            </a:custGeom>
            <a:solidFill>
              <a:schemeClr val="accent1">
                <a:lumMod val="25000"/>
                <a:lumOff val="7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1" name="Forma libre 20">
              <a:extLst>
                <a:ext uri="{FF2B5EF4-FFF2-40B4-BE49-F238E27FC236}">
                  <a16:creationId xmlns:a16="http://schemas.microsoft.com/office/drawing/2014/main" id="{A1FDF25E-CA5B-CBF2-176A-396BDCE64F73}"/>
                </a:ext>
              </a:extLst>
            </p:cNvPr>
            <p:cNvSpPr/>
            <p:nvPr/>
          </p:nvSpPr>
          <p:spPr>
            <a:xfrm rot="17227801">
              <a:off x="19571013" y="649318"/>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2" name="Forma libre 21">
              <a:extLst>
                <a:ext uri="{FF2B5EF4-FFF2-40B4-BE49-F238E27FC236}">
                  <a16:creationId xmlns:a16="http://schemas.microsoft.com/office/drawing/2014/main" id="{61A5A1AF-86B9-4305-3827-1C42CBED7BCC}"/>
                </a:ext>
              </a:extLst>
            </p:cNvPr>
            <p:cNvSpPr/>
            <p:nvPr/>
          </p:nvSpPr>
          <p:spPr>
            <a:xfrm rot="17227801">
              <a:off x="20236922" y="854873"/>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3" name="Forma libre 22">
              <a:extLst>
                <a:ext uri="{FF2B5EF4-FFF2-40B4-BE49-F238E27FC236}">
                  <a16:creationId xmlns:a16="http://schemas.microsoft.com/office/drawing/2014/main" id="{1A093C30-9C4D-4A8B-885E-05E378BD5C6A}"/>
                </a:ext>
              </a:extLst>
            </p:cNvPr>
            <p:cNvSpPr/>
            <p:nvPr/>
          </p:nvSpPr>
          <p:spPr>
            <a:xfrm rot="17227801">
              <a:off x="20895227" y="1057911"/>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4" name="Forma libre 23">
              <a:extLst>
                <a:ext uri="{FF2B5EF4-FFF2-40B4-BE49-F238E27FC236}">
                  <a16:creationId xmlns:a16="http://schemas.microsoft.com/office/drawing/2014/main" id="{25869905-45B7-8C4C-D766-D28AAA781747}"/>
                </a:ext>
              </a:extLst>
            </p:cNvPr>
            <p:cNvSpPr/>
            <p:nvPr/>
          </p:nvSpPr>
          <p:spPr>
            <a:xfrm rot="17227801">
              <a:off x="21555459" y="1261696"/>
              <a:ext cx="125458" cy="293936"/>
            </a:xfrm>
            <a:custGeom>
              <a:avLst/>
              <a:gdLst>
                <a:gd name="connsiteX0" fmla="*/ 125459 w 125458"/>
                <a:gd name="connsiteY0" fmla="*/ 146968 h 293936"/>
                <a:gd name="connsiteX1" fmla="*/ 62729 w 125458"/>
                <a:gd name="connsiteY1" fmla="*/ 293937 h 293936"/>
                <a:gd name="connsiteX2" fmla="*/ 0 w 125458"/>
                <a:gd name="connsiteY2" fmla="*/ 146968 h 293936"/>
                <a:gd name="connsiteX3" fmla="*/ 62729 w 125458"/>
                <a:gd name="connsiteY3" fmla="*/ 0 h 293936"/>
                <a:gd name="connsiteX4" fmla="*/ 125459 w 125458"/>
                <a:gd name="connsiteY4" fmla="*/ 146968 h 293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458" h="293936">
                  <a:moveTo>
                    <a:pt x="125459" y="146968"/>
                  </a:moveTo>
                  <a:cubicBezTo>
                    <a:pt x="125459" y="228137"/>
                    <a:pt x="97374" y="293937"/>
                    <a:pt x="62729" y="293937"/>
                  </a:cubicBezTo>
                  <a:cubicBezTo>
                    <a:pt x="28085" y="293937"/>
                    <a:pt x="0" y="228137"/>
                    <a:pt x="0" y="146968"/>
                  </a:cubicBezTo>
                  <a:cubicBezTo>
                    <a:pt x="0" y="65800"/>
                    <a:pt x="28085" y="0"/>
                    <a:pt x="62729" y="0"/>
                  </a:cubicBezTo>
                  <a:cubicBezTo>
                    <a:pt x="97374" y="0"/>
                    <a:pt x="125459" y="65800"/>
                    <a:pt x="125459" y="146968"/>
                  </a:cubicBezTo>
                  <a:close/>
                </a:path>
              </a:pathLst>
            </a:custGeom>
            <a:solidFill>
              <a:schemeClr val="bg2"/>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5" name="Forma libre 24">
              <a:extLst>
                <a:ext uri="{FF2B5EF4-FFF2-40B4-BE49-F238E27FC236}">
                  <a16:creationId xmlns:a16="http://schemas.microsoft.com/office/drawing/2014/main" id="{2D7AB021-611C-6290-4D44-C0C3FF5DB00E}"/>
                </a:ext>
              </a:extLst>
            </p:cNvPr>
            <p:cNvSpPr/>
            <p:nvPr/>
          </p:nvSpPr>
          <p:spPr>
            <a:xfrm rot="1027801">
              <a:off x="19075601" y="1760860"/>
              <a:ext cx="2579678" cy="1086515"/>
            </a:xfrm>
            <a:custGeom>
              <a:avLst/>
              <a:gdLst>
                <a:gd name="connsiteX0" fmla="*/ 2472988 w 2579678"/>
                <a:gd name="connsiteY0" fmla="*/ 0 h 1086515"/>
                <a:gd name="connsiteX1" fmla="*/ 2579678 w 2579678"/>
                <a:gd name="connsiteY1" fmla="*/ 106840 h 1086515"/>
                <a:gd name="connsiteX2" fmla="*/ 2579678 w 2579678"/>
                <a:gd name="connsiteY2" fmla="*/ 979676 h 1086515"/>
                <a:gd name="connsiteX3" fmla="*/ 2472988 w 2579678"/>
                <a:gd name="connsiteY3" fmla="*/ 1086516 h 1086515"/>
                <a:gd name="connsiteX4" fmla="*/ 106691 w 2579678"/>
                <a:gd name="connsiteY4" fmla="*/ 1086516 h 1086515"/>
                <a:gd name="connsiteX5" fmla="*/ 0 w 2579678"/>
                <a:gd name="connsiteY5" fmla="*/ 979676 h 1086515"/>
                <a:gd name="connsiteX6" fmla="*/ 0 w 2579678"/>
                <a:gd name="connsiteY6" fmla="*/ 106840 h 1086515"/>
                <a:gd name="connsiteX7" fmla="*/ 106691 w 2579678"/>
                <a:gd name="connsiteY7" fmla="*/ 0 h 108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9678" h="1086515">
                  <a:moveTo>
                    <a:pt x="2472988" y="0"/>
                  </a:moveTo>
                  <a:cubicBezTo>
                    <a:pt x="2531912" y="0"/>
                    <a:pt x="2579678" y="47834"/>
                    <a:pt x="2579678" y="106840"/>
                  </a:cubicBezTo>
                  <a:lnTo>
                    <a:pt x="2579678" y="979676"/>
                  </a:lnTo>
                  <a:cubicBezTo>
                    <a:pt x="2579678" y="1038682"/>
                    <a:pt x="2531911" y="1086516"/>
                    <a:pt x="2472988" y="1086516"/>
                  </a:cubicBezTo>
                  <a:lnTo>
                    <a:pt x="106691" y="1086516"/>
                  </a:lnTo>
                  <a:cubicBezTo>
                    <a:pt x="47767" y="1086516"/>
                    <a:pt x="0" y="1038682"/>
                    <a:pt x="0" y="979676"/>
                  </a:cubicBezTo>
                  <a:lnTo>
                    <a:pt x="0" y="106840"/>
                  </a:lnTo>
                  <a:cubicBezTo>
                    <a:pt x="0" y="47834"/>
                    <a:pt x="47767" y="0"/>
                    <a:pt x="106691" y="0"/>
                  </a:cubicBezTo>
                  <a:close/>
                </a:path>
              </a:pathLst>
            </a:custGeom>
            <a:solidFill>
              <a:schemeClr val="bg1"/>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6" name="Forma libre 25">
              <a:extLst>
                <a:ext uri="{FF2B5EF4-FFF2-40B4-BE49-F238E27FC236}">
                  <a16:creationId xmlns:a16="http://schemas.microsoft.com/office/drawing/2014/main" id="{82CE21CB-D50B-0F48-E1AE-91FBD1123D7C}"/>
                </a:ext>
              </a:extLst>
            </p:cNvPr>
            <p:cNvSpPr/>
            <p:nvPr/>
          </p:nvSpPr>
          <p:spPr>
            <a:xfrm rot="1027801">
              <a:off x="19332363" y="1264864"/>
              <a:ext cx="2579678" cy="410597"/>
            </a:xfrm>
            <a:custGeom>
              <a:avLst/>
              <a:gdLst>
                <a:gd name="connsiteX0" fmla="*/ 2374751 w 2579678"/>
                <a:gd name="connsiteY0" fmla="*/ 0 h 410597"/>
                <a:gd name="connsiteX1" fmla="*/ 2579678 w 2579678"/>
                <a:gd name="connsiteY1" fmla="*/ 205214 h 410597"/>
                <a:gd name="connsiteX2" fmla="*/ 2579678 w 2579678"/>
                <a:gd name="connsiteY2" fmla="*/ 205383 h 410597"/>
                <a:gd name="connsiteX3" fmla="*/ 2374751 w 2579678"/>
                <a:gd name="connsiteY3" fmla="*/ 410597 h 410597"/>
                <a:gd name="connsiteX4" fmla="*/ 204927 w 2579678"/>
                <a:gd name="connsiteY4" fmla="*/ 410597 h 410597"/>
                <a:gd name="connsiteX5" fmla="*/ 0 w 2579678"/>
                <a:gd name="connsiteY5" fmla="*/ 205383 h 410597"/>
                <a:gd name="connsiteX6" fmla="*/ 0 w 2579678"/>
                <a:gd name="connsiteY6" fmla="*/ 205214 h 410597"/>
                <a:gd name="connsiteX7" fmla="*/ 204927 w 2579678"/>
                <a:gd name="connsiteY7" fmla="*/ 0 h 41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9678" h="410597">
                  <a:moveTo>
                    <a:pt x="2374751" y="0"/>
                  </a:moveTo>
                  <a:cubicBezTo>
                    <a:pt x="2487929" y="0"/>
                    <a:pt x="2579678" y="91877"/>
                    <a:pt x="2579678" y="205214"/>
                  </a:cubicBezTo>
                  <a:lnTo>
                    <a:pt x="2579678" y="205383"/>
                  </a:lnTo>
                  <a:cubicBezTo>
                    <a:pt x="2579678" y="318720"/>
                    <a:pt x="2487929" y="410597"/>
                    <a:pt x="2374751" y="410597"/>
                  </a:cubicBezTo>
                  <a:lnTo>
                    <a:pt x="204927" y="410597"/>
                  </a:lnTo>
                  <a:cubicBezTo>
                    <a:pt x="91749" y="410597"/>
                    <a:pt x="0" y="318720"/>
                    <a:pt x="0" y="205383"/>
                  </a:cubicBezTo>
                  <a:lnTo>
                    <a:pt x="0" y="205214"/>
                  </a:lnTo>
                  <a:cubicBezTo>
                    <a:pt x="0" y="91877"/>
                    <a:pt x="91749" y="0"/>
                    <a:pt x="204927" y="0"/>
                  </a:cubicBezTo>
                  <a:close/>
                </a:path>
              </a:pathLst>
            </a:custGeom>
            <a:solidFill>
              <a:schemeClr val="bg1"/>
            </a:solidFill>
            <a:ln w="16881" cap="flat">
              <a:noFill/>
              <a:prstDash val="solid"/>
              <a:miter/>
            </a:ln>
          </p:spPr>
          <p:txBody>
            <a:bodyPr rtlCol="0" anchor="ctr"/>
            <a:lstStyle/>
            <a:p>
              <a:endParaRPr lang="es-SV" sz="596" dirty="0">
                <a:latin typeface="Inter Tight Light" pitchFamily="2" charset="0"/>
                <a:ea typeface="Inter Tight Light" pitchFamily="2" charset="0"/>
                <a:cs typeface="Inter Tight Light" pitchFamily="2" charset="0"/>
              </a:endParaRPr>
            </a:p>
          </p:txBody>
        </p:sp>
        <p:sp>
          <p:nvSpPr>
            <p:cNvPr id="27" name="Forma libre 26">
              <a:extLst>
                <a:ext uri="{FF2B5EF4-FFF2-40B4-BE49-F238E27FC236}">
                  <a16:creationId xmlns:a16="http://schemas.microsoft.com/office/drawing/2014/main" id="{33AA676F-52F1-F035-2FA7-F9EA4AC723F3}"/>
                </a:ext>
              </a:extLst>
            </p:cNvPr>
            <p:cNvSpPr/>
            <p:nvPr/>
          </p:nvSpPr>
          <p:spPr>
            <a:xfrm rot="1027801">
              <a:off x="19369094" y="161090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8" name="Forma libre 27">
              <a:extLst>
                <a:ext uri="{FF2B5EF4-FFF2-40B4-BE49-F238E27FC236}">
                  <a16:creationId xmlns:a16="http://schemas.microsoft.com/office/drawing/2014/main" id="{59251724-AEDD-2B86-C296-B2A62DCFB56A}"/>
                </a:ext>
              </a:extLst>
            </p:cNvPr>
            <p:cNvSpPr/>
            <p:nvPr/>
          </p:nvSpPr>
          <p:spPr>
            <a:xfrm rot="1027801">
              <a:off x="19825039" y="175169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29" name="Forma libre 28">
              <a:extLst>
                <a:ext uri="{FF2B5EF4-FFF2-40B4-BE49-F238E27FC236}">
                  <a16:creationId xmlns:a16="http://schemas.microsoft.com/office/drawing/2014/main" id="{FE6EE881-8CD0-538C-1F36-527688B53232}"/>
                </a:ext>
              </a:extLst>
            </p:cNvPr>
            <p:cNvSpPr/>
            <p:nvPr/>
          </p:nvSpPr>
          <p:spPr>
            <a:xfrm rot="1027801">
              <a:off x="20281152" y="189231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0" name="Forma libre 29">
              <a:extLst>
                <a:ext uri="{FF2B5EF4-FFF2-40B4-BE49-F238E27FC236}">
                  <a16:creationId xmlns:a16="http://schemas.microsoft.com/office/drawing/2014/main" id="{2A0B13A0-3C01-03A1-11E9-BE9776E64430}"/>
                </a:ext>
              </a:extLst>
            </p:cNvPr>
            <p:cNvSpPr/>
            <p:nvPr/>
          </p:nvSpPr>
          <p:spPr>
            <a:xfrm rot="1027801">
              <a:off x="20737097" y="203310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1" name="Forma libre 30">
              <a:extLst>
                <a:ext uri="{FF2B5EF4-FFF2-40B4-BE49-F238E27FC236}">
                  <a16:creationId xmlns:a16="http://schemas.microsoft.com/office/drawing/2014/main" id="{D66B1EC4-3EFD-D64C-EEBF-11D2B7A90951}"/>
                </a:ext>
              </a:extLst>
            </p:cNvPr>
            <p:cNvSpPr/>
            <p:nvPr/>
          </p:nvSpPr>
          <p:spPr>
            <a:xfrm rot="1027801">
              <a:off x="21193041" y="217372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2" name="Forma libre 31">
              <a:extLst>
                <a:ext uri="{FF2B5EF4-FFF2-40B4-BE49-F238E27FC236}">
                  <a16:creationId xmlns:a16="http://schemas.microsoft.com/office/drawing/2014/main" id="{DBD77325-1322-9815-7B0F-832B67DACE04}"/>
                </a:ext>
              </a:extLst>
            </p:cNvPr>
            <p:cNvSpPr/>
            <p:nvPr/>
          </p:nvSpPr>
          <p:spPr>
            <a:xfrm rot="1027801">
              <a:off x="19275280" y="1915785"/>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3" name="Forma libre 32">
              <a:extLst>
                <a:ext uri="{FF2B5EF4-FFF2-40B4-BE49-F238E27FC236}">
                  <a16:creationId xmlns:a16="http://schemas.microsoft.com/office/drawing/2014/main" id="{7BF6D6FB-C1D8-D0A9-CD14-8CE85F64545C}"/>
                </a:ext>
              </a:extLst>
            </p:cNvPr>
            <p:cNvSpPr/>
            <p:nvPr/>
          </p:nvSpPr>
          <p:spPr>
            <a:xfrm rot="1027801">
              <a:off x="19731224" y="205657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4" name="Forma libre 33">
              <a:extLst>
                <a:ext uri="{FF2B5EF4-FFF2-40B4-BE49-F238E27FC236}">
                  <a16:creationId xmlns:a16="http://schemas.microsoft.com/office/drawing/2014/main" id="{E5E4F683-B4C7-D843-2CDB-BE28362D1843}"/>
                </a:ext>
              </a:extLst>
            </p:cNvPr>
            <p:cNvSpPr/>
            <p:nvPr/>
          </p:nvSpPr>
          <p:spPr>
            <a:xfrm rot="1027801">
              <a:off x="20187169" y="219719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5" name="Forma libre 34">
              <a:extLst>
                <a:ext uri="{FF2B5EF4-FFF2-40B4-BE49-F238E27FC236}">
                  <a16:creationId xmlns:a16="http://schemas.microsoft.com/office/drawing/2014/main" id="{4F469B01-FB12-447C-EE08-9F0D6433F181}"/>
                </a:ext>
              </a:extLst>
            </p:cNvPr>
            <p:cNvSpPr/>
            <p:nvPr/>
          </p:nvSpPr>
          <p:spPr>
            <a:xfrm rot="1027801">
              <a:off x="20643282" y="233798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6" name="Forma libre 35">
              <a:extLst>
                <a:ext uri="{FF2B5EF4-FFF2-40B4-BE49-F238E27FC236}">
                  <a16:creationId xmlns:a16="http://schemas.microsoft.com/office/drawing/2014/main" id="{184C5227-2EE5-0F8A-180E-42C9538CE5CC}"/>
                </a:ext>
              </a:extLst>
            </p:cNvPr>
            <p:cNvSpPr/>
            <p:nvPr/>
          </p:nvSpPr>
          <p:spPr>
            <a:xfrm rot="1027801">
              <a:off x="21099227" y="247877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1 w 356593"/>
                <a:gd name="connsiteY4" fmla="*/ 213680 h 213679"/>
                <a:gd name="connsiteX5" fmla="*/ 0 w 356593"/>
                <a:gd name="connsiteY5" fmla="*/ 106840 h 213679"/>
                <a:gd name="connsiteX6" fmla="*/ 0 w 356593"/>
                <a:gd name="connsiteY6" fmla="*/ 106840 h 213679"/>
                <a:gd name="connsiteX7" fmla="*/ 106691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1" y="213680"/>
                  </a:lnTo>
                  <a:cubicBezTo>
                    <a:pt x="47767" y="213680"/>
                    <a:pt x="0" y="165846"/>
                    <a:pt x="0" y="106840"/>
                  </a:cubicBezTo>
                  <a:lnTo>
                    <a:pt x="0" y="106840"/>
                  </a:lnTo>
                  <a:cubicBezTo>
                    <a:pt x="0" y="47834"/>
                    <a:pt x="47767" y="0"/>
                    <a:pt x="106691"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7" name="Forma libre 36">
              <a:extLst>
                <a:ext uri="{FF2B5EF4-FFF2-40B4-BE49-F238E27FC236}">
                  <a16:creationId xmlns:a16="http://schemas.microsoft.com/office/drawing/2014/main" id="{E4475902-EB70-26A5-3209-AF3BD5130761}"/>
                </a:ext>
              </a:extLst>
            </p:cNvPr>
            <p:cNvSpPr/>
            <p:nvPr/>
          </p:nvSpPr>
          <p:spPr>
            <a:xfrm rot="1027801">
              <a:off x="19181296" y="222066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8" name="Forma libre 37">
              <a:extLst>
                <a:ext uri="{FF2B5EF4-FFF2-40B4-BE49-F238E27FC236}">
                  <a16:creationId xmlns:a16="http://schemas.microsoft.com/office/drawing/2014/main" id="{6C2348C4-7892-EB09-3113-E93FDB3FEE25}"/>
                </a:ext>
              </a:extLst>
            </p:cNvPr>
            <p:cNvSpPr/>
            <p:nvPr/>
          </p:nvSpPr>
          <p:spPr>
            <a:xfrm rot="1027801">
              <a:off x="19637410" y="2361456"/>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39" name="Forma libre 38">
              <a:extLst>
                <a:ext uri="{FF2B5EF4-FFF2-40B4-BE49-F238E27FC236}">
                  <a16:creationId xmlns:a16="http://schemas.microsoft.com/office/drawing/2014/main" id="{35F5FD38-8F1C-08B4-3BB6-965BCCAF1F64}"/>
                </a:ext>
              </a:extLst>
            </p:cNvPr>
            <p:cNvSpPr/>
            <p:nvPr/>
          </p:nvSpPr>
          <p:spPr>
            <a:xfrm rot="1027801">
              <a:off x="20093354" y="2502247"/>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0" name="Forma libre 39">
              <a:extLst>
                <a:ext uri="{FF2B5EF4-FFF2-40B4-BE49-F238E27FC236}">
                  <a16:creationId xmlns:a16="http://schemas.microsoft.com/office/drawing/2014/main" id="{96CB5DF4-C993-269F-293E-B434BCE2C477}"/>
                </a:ext>
              </a:extLst>
            </p:cNvPr>
            <p:cNvSpPr/>
            <p:nvPr/>
          </p:nvSpPr>
          <p:spPr>
            <a:xfrm rot="1027801">
              <a:off x="20549299" y="264286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1" name="Forma libre 40">
              <a:extLst>
                <a:ext uri="{FF2B5EF4-FFF2-40B4-BE49-F238E27FC236}">
                  <a16:creationId xmlns:a16="http://schemas.microsoft.com/office/drawing/2014/main" id="{B2F6E954-FB89-7F7C-0697-225DAEFD5E2B}"/>
                </a:ext>
              </a:extLst>
            </p:cNvPr>
            <p:cNvSpPr/>
            <p:nvPr/>
          </p:nvSpPr>
          <p:spPr>
            <a:xfrm rot="1027801">
              <a:off x="21005574" y="2783708"/>
              <a:ext cx="356593" cy="213679"/>
            </a:xfrm>
            <a:custGeom>
              <a:avLst/>
              <a:gdLst>
                <a:gd name="connsiteX0" fmla="*/ 249903 w 356593"/>
                <a:gd name="connsiteY0" fmla="*/ 0 h 213679"/>
                <a:gd name="connsiteX1" fmla="*/ 356593 w 356593"/>
                <a:gd name="connsiteY1" fmla="*/ 106840 h 213679"/>
                <a:gd name="connsiteX2" fmla="*/ 356593 w 356593"/>
                <a:gd name="connsiteY2" fmla="*/ 106840 h 213679"/>
                <a:gd name="connsiteX3" fmla="*/ 249903 w 356593"/>
                <a:gd name="connsiteY3" fmla="*/ 213680 h 213679"/>
                <a:gd name="connsiteX4" fmla="*/ 106690 w 356593"/>
                <a:gd name="connsiteY4" fmla="*/ 213680 h 213679"/>
                <a:gd name="connsiteX5" fmla="*/ 0 w 356593"/>
                <a:gd name="connsiteY5" fmla="*/ 106840 h 213679"/>
                <a:gd name="connsiteX6" fmla="*/ 0 w 356593"/>
                <a:gd name="connsiteY6" fmla="*/ 106840 h 213679"/>
                <a:gd name="connsiteX7" fmla="*/ 106690 w 356593"/>
                <a:gd name="connsiteY7" fmla="*/ 0 h 213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593" h="213679">
                  <a:moveTo>
                    <a:pt x="249903" y="0"/>
                  </a:moveTo>
                  <a:cubicBezTo>
                    <a:pt x="308826" y="0"/>
                    <a:pt x="356593" y="47834"/>
                    <a:pt x="356593" y="106840"/>
                  </a:cubicBezTo>
                  <a:lnTo>
                    <a:pt x="356593" y="106840"/>
                  </a:lnTo>
                  <a:cubicBezTo>
                    <a:pt x="356593" y="165846"/>
                    <a:pt x="308826" y="213680"/>
                    <a:pt x="249903" y="213680"/>
                  </a:cubicBezTo>
                  <a:lnTo>
                    <a:pt x="106690" y="213680"/>
                  </a:lnTo>
                  <a:cubicBezTo>
                    <a:pt x="47767" y="213680"/>
                    <a:pt x="0" y="165846"/>
                    <a:pt x="0" y="106840"/>
                  </a:cubicBezTo>
                  <a:lnTo>
                    <a:pt x="0" y="106840"/>
                  </a:lnTo>
                  <a:cubicBezTo>
                    <a:pt x="0" y="47834"/>
                    <a:pt x="47767" y="0"/>
                    <a:pt x="106690" y="0"/>
                  </a:cubicBezTo>
                  <a:close/>
                </a:path>
              </a:pathLst>
            </a:custGeom>
            <a:solidFill>
              <a:schemeClr val="accent1">
                <a:lumMod val="75000"/>
                <a:lumOff val="25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2" name="Forma libre 41">
              <a:extLst>
                <a:ext uri="{FF2B5EF4-FFF2-40B4-BE49-F238E27FC236}">
                  <a16:creationId xmlns:a16="http://schemas.microsoft.com/office/drawing/2014/main" id="{0F0C8976-4F28-6CC4-BA87-38BED5B3DBDA}"/>
                </a:ext>
              </a:extLst>
            </p:cNvPr>
            <p:cNvSpPr/>
            <p:nvPr/>
          </p:nvSpPr>
          <p:spPr>
            <a:xfrm rot="1027801">
              <a:off x="19596909" y="541946"/>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3" name="Forma libre 42">
              <a:extLst>
                <a:ext uri="{FF2B5EF4-FFF2-40B4-BE49-F238E27FC236}">
                  <a16:creationId xmlns:a16="http://schemas.microsoft.com/office/drawing/2014/main" id="{790E54C0-BAF2-A47B-B32D-521A62D58AF0}"/>
                </a:ext>
              </a:extLst>
            </p:cNvPr>
            <p:cNvSpPr/>
            <p:nvPr/>
          </p:nvSpPr>
          <p:spPr>
            <a:xfrm rot="1027801">
              <a:off x="20257239" y="745824"/>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4" name="Forma libre 43">
              <a:extLst>
                <a:ext uri="{FF2B5EF4-FFF2-40B4-BE49-F238E27FC236}">
                  <a16:creationId xmlns:a16="http://schemas.microsoft.com/office/drawing/2014/main" id="{37311761-071C-0778-B94D-018F62BE3B31}"/>
                </a:ext>
              </a:extLst>
            </p:cNvPr>
            <p:cNvSpPr/>
            <p:nvPr/>
          </p:nvSpPr>
          <p:spPr>
            <a:xfrm rot="1027801">
              <a:off x="20917527" y="949645"/>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sp>
          <p:nvSpPr>
            <p:cNvPr id="45" name="Forma libre 44">
              <a:extLst>
                <a:ext uri="{FF2B5EF4-FFF2-40B4-BE49-F238E27FC236}">
                  <a16:creationId xmlns:a16="http://schemas.microsoft.com/office/drawing/2014/main" id="{49CEC524-906A-99A2-7DE2-4D11165E44F9}"/>
                </a:ext>
              </a:extLst>
            </p:cNvPr>
            <p:cNvSpPr/>
            <p:nvPr/>
          </p:nvSpPr>
          <p:spPr>
            <a:xfrm rot="1027801">
              <a:off x="21577865" y="1153303"/>
              <a:ext cx="178042" cy="263967"/>
            </a:xfrm>
            <a:custGeom>
              <a:avLst/>
              <a:gdLst>
                <a:gd name="connsiteX0" fmla="*/ 109903 w 178042"/>
                <a:gd name="connsiteY0" fmla="*/ 0 h 263967"/>
                <a:gd name="connsiteX1" fmla="*/ 178043 w 178042"/>
                <a:gd name="connsiteY1" fmla="*/ 68235 h 263967"/>
                <a:gd name="connsiteX2" fmla="*/ 178043 w 178042"/>
                <a:gd name="connsiteY2" fmla="*/ 195732 h 263967"/>
                <a:gd name="connsiteX3" fmla="*/ 109903 w 178042"/>
                <a:gd name="connsiteY3" fmla="*/ 263967 h 263967"/>
                <a:gd name="connsiteX4" fmla="*/ 68140 w 178042"/>
                <a:gd name="connsiteY4" fmla="*/ 263967 h 263967"/>
                <a:gd name="connsiteX5" fmla="*/ 0 w 178042"/>
                <a:gd name="connsiteY5" fmla="*/ 195732 h 263967"/>
                <a:gd name="connsiteX6" fmla="*/ 0 w 178042"/>
                <a:gd name="connsiteY6" fmla="*/ 68235 h 263967"/>
                <a:gd name="connsiteX7" fmla="*/ 68140 w 178042"/>
                <a:gd name="connsiteY7" fmla="*/ 0 h 26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042" h="263967">
                  <a:moveTo>
                    <a:pt x="109903" y="0"/>
                  </a:moveTo>
                  <a:cubicBezTo>
                    <a:pt x="147536" y="0"/>
                    <a:pt x="178043" y="30550"/>
                    <a:pt x="178043" y="68235"/>
                  </a:cubicBezTo>
                  <a:lnTo>
                    <a:pt x="178043" y="195732"/>
                  </a:lnTo>
                  <a:cubicBezTo>
                    <a:pt x="178043" y="233417"/>
                    <a:pt x="147536" y="263967"/>
                    <a:pt x="109903" y="263967"/>
                  </a:cubicBezTo>
                  <a:lnTo>
                    <a:pt x="68140" y="263967"/>
                  </a:lnTo>
                  <a:cubicBezTo>
                    <a:pt x="30507" y="263967"/>
                    <a:pt x="0" y="233417"/>
                    <a:pt x="0" y="195732"/>
                  </a:cubicBezTo>
                  <a:lnTo>
                    <a:pt x="0" y="68235"/>
                  </a:lnTo>
                  <a:cubicBezTo>
                    <a:pt x="0" y="30550"/>
                    <a:pt x="30507" y="0"/>
                    <a:pt x="68140" y="0"/>
                  </a:cubicBezTo>
                  <a:close/>
                </a:path>
              </a:pathLst>
            </a:custGeom>
            <a:solidFill>
              <a:schemeClr val="accent1">
                <a:lumMod val="90000"/>
                <a:lumOff val="10000"/>
              </a:schemeClr>
            </a:solidFill>
            <a:ln w="16881" cap="flat">
              <a:noFill/>
              <a:prstDash val="solid"/>
              <a:miter/>
            </a:ln>
          </p:spPr>
          <p:txBody>
            <a:bodyPr rtlCol="0" anchor="ctr"/>
            <a:lstStyle/>
            <a:p>
              <a:endParaRPr lang="es-SV" sz="596">
                <a:latin typeface="Inter Tight Light" pitchFamily="2" charset="0"/>
                <a:ea typeface="Inter Tight Light" pitchFamily="2" charset="0"/>
                <a:cs typeface="Inter Tight Light" pitchFamily="2" charset="0"/>
              </a:endParaRPr>
            </a:p>
          </p:txBody>
        </p:sp>
      </p:grpSp>
      <p:sp>
        <p:nvSpPr>
          <p:cNvPr id="2" name="Google Shape;135;p1">
            <a:extLst>
              <a:ext uri="{FF2B5EF4-FFF2-40B4-BE49-F238E27FC236}">
                <a16:creationId xmlns:a16="http://schemas.microsoft.com/office/drawing/2014/main" id="{DBF653A1-0E4A-BF9A-1759-66D46384D999}"/>
              </a:ext>
            </a:extLst>
          </p:cNvPr>
          <p:cNvSpPr/>
          <p:nvPr/>
        </p:nvSpPr>
        <p:spPr>
          <a:xfrm rot="10800000" flipH="1">
            <a:off x="6902926" y="4743319"/>
            <a:ext cx="2647925" cy="2121108"/>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74283" tIns="37131" rIns="74283" bIns="37131" anchor="ctr" anchorCtr="0">
            <a:noAutofit/>
          </a:bodyPr>
          <a:lstStyle/>
          <a:p>
            <a:pPr algn="ctr"/>
            <a:endParaRPr sz="1462" dirty="0">
              <a:solidFill>
                <a:schemeClr val="lt1"/>
              </a:solidFill>
              <a:latin typeface="Calibri"/>
              <a:ea typeface="Calibri"/>
              <a:cs typeface="Calibri"/>
              <a:sym typeface="Calibri"/>
            </a:endParaRPr>
          </a:p>
        </p:txBody>
      </p:sp>
      <p:pic>
        <p:nvPicPr>
          <p:cNvPr id="6" name="Marcador de posición de imagen 5">
            <a:extLst>
              <a:ext uri="{FF2B5EF4-FFF2-40B4-BE49-F238E27FC236}">
                <a16:creationId xmlns:a16="http://schemas.microsoft.com/office/drawing/2014/main" id="{99F50D35-415B-A96C-66D5-BA77EF7516CE}"/>
              </a:ext>
            </a:extLst>
          </p:cNvPr>
          <p:cNvPicPr>
            <a:picLocks noGrp="1" noChangeAspect="1"/>
          </p:cNvPicPr>
          <p:nvPr>
            <p:ph type="pic" sz="quarter" idx="32"/>
          </p:nvPr>
        </p:nvPicPr>
        <p:blipFill rotWithShape="1">
          <a:blip r:embed="rId4" cstate="screen">
            <a:extLst>
              <a:ext uri="{28A0092B-C50C-407E-A947-70E740481C1C}">
                <a14:useLocalDpi xmlns:a14="http://schemas.microsoft.com/office/drawing/2010/main"/>
              </a:ext>
            </a:extLst>
          </a:blip>
          <a:srcRect/>
          <a:stretch/>
        </p:blipFill>
        <p:spPr>
          <a:xfrm>
            <a:off x="6902926" y="2230124"/>
            <a:ext cx="2560902" cy="2626065"/>
          </a:xfrm>
        </p:spPr>
      </p:pic>
      <p:sp>
        <p:nvSpPr>
          <p:cNvPr id="3" name="Google Shape;135;p1">
            <a:extLst>
              <a:ext uri="{FF2B5EF4-FFF2-40B4-BE49-F238E27FC236}">
                <a16:creationId xmlns:a16="http://schemas.microsoft.com/office/drawing/2014/main" id="{B9D20253-630F-3CF1-F044-AD7C0B4A670B}"/>
              </a:ext>
            </a:extLst>
          </p:cNvPr>
          <p:cNvSpPr/>
          <p:nvPr/>
        </p:nvSpPr>
        <p:spPr>
          <a:xfrm rot="10800000" flipH="1">
            <a:off x="3774272" y="4743319"/>
            <a:ext cx="2647925" cy="2254911"/>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7" name="Google Shape;135;p1">
            <a:extLst>
              <a:ext uri="{FF2B5EF4-FFF2-40B4-BE49-F238E27FC236}">
                <a16:creationId xmlns:a16="http://schemas.microsoft.com/office/drawing/2014/main" id="{1D7102B3-6B3C-C3AB-DEF6-7C687727E7ED}"/>
              </a:ext>
            </a:extLst>
          </p:cNvPr>
          <p:cNvSpPr/>
          <p:nvPr/>
        </p:nvSpPr>
        <p:spPr>
          <a:xfrm rot="10800000" flipH="1">
            <a:off x="405924" y="4776319"/>
            <a:ext cx="2647925" cy="2254911"/>
          </a:xfrm>
          <a:prstGeom prst="trapezoid">
            <a:avLst>
              <a:gd name="adj" fmla="val 102950"/>
            </a:avLst>
          </a:prstGeom>
          <a:gradFill>
            <a:gsLst>
              <a:gs pos="65000">
                <a:srgbClr val="FFFFFF">
                  <a:alpha val="56000"/>
                </a:srgbClr>
              </a:gs>
              <a:gs pos="34000">
                <a:srgbClr val="FFFFFF">
                  <a:alpha val="5000"/>
                  <a:lumMod val="64000"/>
                  <a:lumOff val="36000"/>
                </a:srgbClr>
              </a:gs>
              <a:gs pos="0">
                <a:srgbClr val="FFFFFF">
                  <a:alpha val="0"/>
                </a:srgbClr>
              </a:gs>
              <a:gs pos="15000">
                <a:srgbClr val="FBFBFB">
                  <a:alpha val="56000"/>
                </a:srgbClr>
              </a:gs>
              <a:gs pos="99000">
                <a:schemeClr val="lt1"/>
              </a:gs>
              <a:gs pos="100000">
                <a:schemeClr val="lt1">
                  <a:alpha val="72000"/>
                </a:schemeClr>
              </a:gs>
            </a:gsLst>
            <a:lin ang="5400000" scaled="0"/>
          </a:gradFill>
          <a:ln>
            <a:noFill/>
          </a:ln>
        </p:spPr>
        <p:txBody>
          <a:bodyPr spcFirstLastPara="1" wrap="square" lIns="74283" tIns="37131" rIns="74283" bIns="37131" anchor="ctr" anchorCtr="0">
            <a:noAutofit/>
          </a:bodyPr>
          <a:lstStyle/>
          <a:p>
            <a:pPr algn="ctr"/>
            <a:endParaRPr sz="1462">
              <a:solidFill>
                <a:schemeClr val="lt1"/>
              </a:solidFill>
              <a:latin typeface="Calibri"/>
              <a:ea typeface="Calibri"/>
              <a:cs typeface="Calibri"/>
              <a:sym typeface="Calibri"/>
            </a:endParaRPr>
          </a:p>
        </p:txBody>
      </p:sp>
      <p:sp>
        <p:nvSpPr>
          <p:cNvPr id="9" name="مربع نص 8">
            <a:extLst>
              <a:ext uri="{FF2B5EF4-FFF2-40B4-BE49-F238E27FC236}">
                <a16:creationId xmlns:a16="http://schemas.microsoft.com/office/drawing/2014/main" id="{722FB6AE-B028-C4FE-A091-934C322D97EC}"/>
              </a:ext>
            </a:extLst>
          </p:cNvPr>
          <p:cNvSpPr txBox="1"/>
          <p:nvPr/>
        </p:nvSpPr>
        <p:spPr>
          <a:xfrm>
            <a:off x="7391400" y="4953000"/>
            <a:ext cx="1917176" cy="523220"/>
          </a:xfrm>
          <a:prstGeom prst="rect">
            <a:avLst/>
          </a:prstGeom>
          <a:noFill/>
        </p:spPr>
        <p:txBody>
          <a:bodyPr wrap="square" rtlCol="1">
            <a:spAutoFit/>
          </a:bodyPr>
          <a:lstStyle/>
          <a:p>
            <a:pPr algn="ctr"/>
            <a:r>
              <a:rPr lang="ar-SA" sz="2800" b="1" dirty="0"/>
              <a:t>ماذا أعرف</a:t>
            </a:r>
          </a:p>
        </p:txBody>
      </p:sp>
      <p:sp>
        <p:nvSpPr>
          <p:cNvPr id="17" name="مربع نص 16">
            <a:extLst>
              <a:ext uri="{FF2B5EF4-FFF2-40B4-BE49-F238E27FC236}">
                <a16:creationId xmlns:a16="http://schemas.microsoft.com/office/drawing/2014/main" id="{2399F8CC-75F4-9FEC-0354-03FE8198F13C}"/>
              </a:ext>
            </a:extLst>
          </p:cNvPr>
          <p:cNvSpPr txBox="1"/>
          <p:nvPr/>
        </p:nvSpPr>
        <p:spPr>
          <a:xfrm>
            <a:off x="1681507" y="4782095"/>
            <a:ext cx="7023317" cy="523220"/>
          </a:xfrm>
          <a:prstGeom prst="rect">
            <a:avLst/>
          </a:prstGeom>
          <a:noFill/>
        </p:spPr>
        <p:txBody>
          <a:bodyPr wrap="square" rtlCol="1">
            <a:spAutoFit/>
          </a:bodyPr>
          <a:lstStyle/>
          <a:p>
            <a:pPr algn="ctr"/>
            <a:r>
              <a:rPr lang="ar-SA" sz="2800" b="1" dirty="0"/>
              <a:t>ماذا أريد أن أعرف</a:t>
            </a:r>
          </a:p>
        </p:txBody>
      </p:sp>
      <p:sp>
        <p:nvSpPr>
          <p:cNvPr id="18" name="مربع نص 17">
            <a:extLst>
              <a:ext uri="{FF2B5EF4-FFF2-40B4-BE49-F238E27FC236}">
                <a16:creationId xmlns:a16="http://schemas.microsoft.com/office/drawing/2014/main" id="{895520EE-02A2-814B-9C6F-22871F2D9144}"/>
              </a:ext>
            </a:extLst>
          </p:cNvPr>
          <p:cNvSpPr txBox="1"/>
          <p:nvPr/>
        </p:nvSpPr>
        <p:spPr>
          <a:xfrm>
            <a:off x="-1742131" y="4810691"/>
            <a:ext cx="7023317" cy="523220"/>
          </a:xfrm>
          <a:prstGeom prst="rect">
            <a:avLst/>
          </a:prstGeom>
          <a:noFill/>
        </p:spPr>
        <p:txBody>
          <a:bodyPr wrap="square" rtlCol="1">
            <a:spAutoFit/>
          </a:bodyPr>
          <a:lstStyle/>
          <a:p>
            <a:pPr algn="ctr"/>
            <a:r>
              <a:rPr lang="ar-SA" sz="2800" b="1" dirty="0"/>
              <a:t>ماذا تعلمت </a:t>
            </a:r>
          </a:p>
        </p:txBody>
      </p:sp>
      <p:pic>
        <p:nvPicPr>
          <p:cNvPr id="12" name="صورة 11">
            <a:extLst>
              <a:ext uri="{FF2B5EF4-FFF2-40B4-BE49-F238E27FC236}">
                <a16:creationId xmlns:a16="http://schemas.microsoft.com/office/drawing/2014/main" id="{7F23406E-ED23-8C1E-3BB0-0464C2928277}"/>
              </a:ext>
            </a:extLst>
          </p:cNvPr>
          <p:cNvPicPr>
            <a:picLocks noChangeAspect="1"/>
          </p:cNvPicPr>
          <p:nvPr/>
        </p:nvPicPr>
        <p:blipFill rotWithShape="1">
          <a:blip r:embed="rId5">
            <a:lum bright="70000" contrast="-70000"/>
          </a:blip>
          <a:srcRect b="48424"/>
          <a:stretch/>
        </p:blipFill>
        <p:spPr>
          <a:xfrm rot="10800000">
            <a:off x="-147644" y="-30098"/>
            <a:ext cx="3981033" cy="1368550"/>
          </a:xfrm>
          <a:prstGeom prst="rect">
            <a:avLst/>
          </a:prstGeom>
        </p:spPr>
      </p:pic>
      <p:sp>
        <p:nvSpPr>
          <p:cNvPr id="4" name="CuadroTexto 4">
            <a:extLst>
              <a:ext uri="{FF2B5EF4-FFF2-40B4-BE49-F238E27FC236}">
                <a16:creationId xmlns:a16="http://schemas.microsoft.com/office/drawing/2014/main" id="{542FD04B-E7A5-A235-E9CE-892C3911072C}"/>
              </a:ext>
            </a:extLst>
          </p:cNvPr>
          <p:cNvSpPr txBox="1"/>
          <p:nvPr/>
        </p:nvSpPr>
        <p:spPr>
          <a:xfrm>
            <a:off x="228909" y="164225"/>
            <a:ext cx="5202005" cy="840230"/>
          </a:xfrm>
          <a:prstGeom prst="rect">
            <a:avLst/>
          </a:prstGeom>
          <a:noFill/>
        </p:spPr>
        <p:txBody>
          <a:bodyPr wrap="square" rtlCol="0" anchor="b">
            <a:spAutoFit/>
          </a:bodyPr>
          <a:lstStyle>
            <a:defPPr>
              <a:defRPr lang="en-US"/>
            </a:defPPr>
            <a:lvl1pPr>
              <a:lnSpc>
                <a:spcPct val="90000"/>
              </a:lnSpc>
              <a:defRPr sz="10500" b="1">
                <a:solidFill>
                  <a:schemeClr val="bg2"/>
                </a:solidFill>
                <a:latin typeface="Gideon Roman" pitchFamily="2" charset="77"/>
                <a:ea typeface="Arimo" panose="020B0604020202020204" pitchFamily="34" charset="0"/>
                <a:cs typeface="Space Grotesk" pitchFamily="2" charset="77"/>
              </a:defRPr>
            </a:lvl1pPr>
          </a:lstStyle>
          <a:p>
            <a:r>
              <a:rPr lang="ar-SA" sz="5400" dirty="0">
                <a:solidFill>
                  <a:schemeClr val="tx2">
                    <a:lumMod val="60000"/>
                    <a:lumOff val="40000"/>
                  </a:schemeClr>
                </a:solidFill>
                <a:effectLst>
                  <a:outerShdw blurRad="38100" dist="38100" dir="2700000" algn="tl">
                    <a:srgbClr val="000000">
                      <a:alpha val="43137"/>
                    </a:srgbClr>
                  </a:outerShdw>
                </a:effectLst>
                <a:cs typeface="+mn-cs"/>
              </a:rPr>
              <a:t>جدول التعلم </a:t>
            </a:r>
            <a:endParaRPr lang="en-US" sz="5400" dirty="0">
              <a:solidFill>
                <a:schemeClr val="tx2">
                  <a:lumMod val="60000"/>
                  <a:lumOff val="40000"/>
                </a:schemeClr>
              </a:solidFill>
              <a:effectLst>
                <a:outerShdw blurRad="38100" dist="38100" dir="2700000" algn="tl">
                  <a:srgbClr val="000000">
                    <a:alpha val="43137"/>
                  </a:srgbClr>
                </a:outerShdw>
              </a:effectLst>
              <a:cs typeface="+mn-cs"/>
            </a:endParaRPr>
          </a:p>
        </p:txBody>
      </p:sp>
      <p:pic>
        <p:nvPicPr>
          <p:cNvPr id="5" name="Picture 2" descr="Confirmation of authorization request">
            <a:extLst>
              <a:ext uri="{FF2B5EF4-FFF2-40B4-BE49-F238E27FC236}">
                <a16:creationId xmlns:a16="http://schemas.microsoft.com/office/drawing/2014/main" id="{175F920B-A465-6034-1D5A-BA4B2102E390}"/>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667">
                        <a14:foregroundMark x1="90667" y1="11833" x2="90667" y2="11833"/>
                      </a14:backgroundRemoval>
                    </a14:imgEffect>
                  </a14:imgLayer>
                </a14:imgProps>
              </a:ext>
              <a:ext uri="{28A0092B-C50C-407E-A947-70E740481C1C}">
                <a14:useLocalDpi xmlns:a14="http://schemas.microsoft.com/office/drawing/2010/main" val="0"/>
              </a:ext>
            </a:extLst>
          </a:blip>
          <a:srcRect/>
          <a:stretch>
            <a:fillRect/>
          </a:stretch>
        </p:blipFill>
        <p:spPr bwMode="auto">
          <a:xfrm>
            <a:off x="7879985" y="5434685"/>
            <a:ext cx="938177" cy="9381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onfirmation of authorization request">
            <a:extLst>
              <a:ext uri="{FF2B5EF4-FFF2-40B4-BE49-F238E27FC236}">
                <a16:creationId xmlns:a16="http://schemas.microsoft.com/office/drawing/2014/main" id="{258AFD06-2064-A9D5-376B-EC22B0603377}"/>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667">
                        <a14:foregroundMark x1="90667" y1="11833" x2="90667" y2="11833"/>
                      </a14:backgroundRemoval>
                    </a14:imgEffect>
                  </a14:imgLayer>
                </a14:imgProps>
              </a:ext>
              <a:ext uri="{28A0092B-C50C-407E-A947-70E740481C1C}">
                <a14:useLocalDpi xmlns:a14="http://schemas.microsoft.com/office/drawing/2010/main" val="0"/>
              </a:ext>
            </a:extLst>
          </a:blip>
          <a:srcRect/>
          <a:stretch>
            <a:fillRect/>
          </a:stretch>
        </p:blipFill>
        <p:spPr bwMode="auto">
          <a:xfrm>
            <a:off x="4757422" y="5186817"/>
            <a:ext cx="938177" cy="9381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onfirmation of authorization request">
            <a:extLst>
              <a:ext uri="{FF2B5EF4-FFF2-40B4-BE49-F238E27FC236}">
                <a16:creationId xmlns:a16="http://schemas.microsoft.com/office/drawing/2014/main" id="{F2E0CF57-003A-A4B0-1DEB-A6FEFC820CF3}"/>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0000" l="10000" r="90667">
                        <a14:foregroundMark x1="90667" y1="11833" x2="90667" y2="11833"/>
                      </a14:backgroundRemoval>
                    </a14:imgEffect>
                  </a14:imgLayer>
                </a14:imgProps>
              </a:ext>
              <a:ext uri="{28A0092B-C50C-407E-A947-70E740481C1C}">
                <a14:useLocalDpi xmlns:a14="http://schemas.microsoft.com/office/drawing/2010/main" val="0"/>
              </a:ext>
            </a:extLst>
          </a:blip>
          <a:srcRect/>
          <a:stretch>
            <a:fillRect/>
          </a:stretch>
        </p:blipFill>
        <p:spPr bwMode="auto">
          <a:xfrm>
            <a:off x="1373783" y="5214610"/>
            <a:ext cx="938177" cy="938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42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par>
                          <p:cTn id="29" fill="hold">
                            <p:stCondLst>
                              <p:cond delay="500"/>
                            </p:stCondLst>
                            <p:childTnLst>
                              <p:par>
                                <p:cTn id="30" presetID="2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par>
                          <p:cTn id="33" fill="hold">
                            <p:stCondLst>
                              <p:cond delay="1000"/>
                            </p:stCondLst>
                            <p:childTnLst>
                              <p:par>
                                <p:cTn id="34" presetID="22" presetClass="entr" presetSubtype="4"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childTnLst>
                          </p:cTn>
                        </p:par>
                        <p:par>
                          <p:cTn id="37" fill="hold">
                            <p:stCondLst>
                              <p:cond delay="1500"/>
                            </p:stCondLst>
                            <p:childTnLst>
                              <p:par>
                                <p:cTn id="38" presetID="22" presetClass="entr" presetSubtype="4"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9" grpId="0"/>
      <p:bldP spid="17" grpId="0"/>
      <p:bldP spid="1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1485</TotalTime>
  <Words>1846</Words>
  <Application>Microsoft Office PowerPoint</Application>
  <PresentationFormat>A4 Paper (210x297 mm)‎</PresentationFormat>
  <Paragraphs>166</Paragraphs>
  <Slides>44</Slides>
  <Notes>3</Notes>
  <HiddenSlides>0</HiddenSlides>
  <MMClips>1</MMClips>
  <ScaleCrop>false</ScaleCrop>
  <HeadingPairs>
    <vt:vector size="6" baseType="variant">
      <vt:variant>
        <vt:lpstr>الخطوط المستخدمة</vt:lpstr>
      </vt:variant>
      <vt:variant>
        <vt:i4>11</vt:i4>
      </vt:variant>
      <vt:variant>
        <vt:lpstr>نسق</vt:lpstr>
      </vt:variant>
      <vt:variant>
        <vt:i4>1</vt:i4>
      </vt:variant>
      <vt:variant>
        <vt:lpstr>عناوين الشرائح</vt:lpstr>
      </vt:variant>
      <vt:variant>
        <vt:i4>44</vt:i4>
      </vt:variant>
    </vt:vector>
  </HeadingPairs>
  <TitlesOfParts>
    <vt:vector size="56" baseType="lpstr">
      <vt:lpstr>Nunito Light</vt:lpstr>
      <vt:lpstr>Sakkal Majalla</vt:lpstr>
      <vt:lpstr>Inter Tight Light</vt:lpstr>
      <vt:lpstr>Kawkab Mono Light</vt:lpstr>
      <vt:lpstr>Impact</vt:lpstr>
      <vt:lpstr>Arial</vt:lpstr>
      <vt:lpstr>PT Sans</vt:lpstr>
      <vt:lpstr>Century Gothic</vt:lpstr>
      <vt:lpstr>Amine_mod</vt:lpstr>
      <vt:lpstr>Calibri</vt:lpstr>
      <vt:lpstr>Gideon Roman</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6. عندما تمر بمؤشر الفارة فوق السؤال ستظهر لك أيقونة صغيرة على اليمين تسمح لك بتحرير السؤال أو تعديله من خلال (صورة قلم)، أو نسخ السؤال وجعله مكررًا (صورة مربعين)، أو حذف السؤال (صورة سلة مهملات)، كذلك يمكنك تحريك الأسئلة وإعادة ترتيبها بمجرد سحب السؤال عندما تظهر علامة ماذا؟ وإلقاء السؤال في المكان الذي ترغب.</vt:lpstr>
      <vt:lpstr>8- عند النقر على خيار عرض الردود سوف يجمع جوجل للوثائق بجمع كل الاستجابات، ويخزنها في ملف جوجل للجداول. يمكنك الانتقال لعرض البيانات -كل البيانات- الخام في جدول إكسل.</vt:lpstr>
      <vt:lpstr>10- رابط الاستبيان: لتوزيع الاستبانة يتم بعد الانتهاء من الاستبانة عن طريق النقر في أسفل الاستبانة (إرسال النموذج).</vt:lpstr>
      <vt:lpstr>12- وعند الاطلاع على ملخص الردود بالنقر على عرض الردود في عمود القائمة انقر على أنموذج لإظهار ملخص الردود لعرض النتائج الإحصائية لكل سؤال على حدة من أسئلة الاستبانة. تعرض صفحة الملخص إحصائيات ورسومًا بيانية لكل الاستجابات.</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منشور instagram صباحي ناعم صباحكم خير وبركة و دعاء</dc:title>
  <dc:creator>sy</dc:creator>
  <cp:lastModifiedBy>noal nn</cp:lastModifiedBy>
  <cp:revision>101</cp:revision>
  <dcterms:created xsi:type="dcterms:W3CDTF">2006-08-16T00:00:00Z</dcterms:created>
  <dcterms:modified xsi:type="dcterms:W3CDTF">2023-10-17T19:53:57Z</dcterms:modified>
  <dc:identifier>DAFtsdcGQ70</dc:identifier>
</cp:coreProperties>
</file>