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18" r:id="rId1"/>
  </p:sldMasterIdLst>
  <p:notesMasterIdLst>
    <p:notesMasterId r:id="rId18"/>
  </p:notesMasterIdLst>
  <p:sldIdLst>
    <p:sldId id="256" r:id="rId2"/>
    <p:sldId id="257" r:id="rId3"/>
    <p:sldId id="258" r:id="rId4"/>
    <p:sldId id="260" r:id="rId5"/>
    <p:sldId id="262" r:id="rId6"/>
    <p:sldId id="261" r:id="rId7"/>
    <p:sldId id="311" r:id="rId8"/>
    <p:sldId id="310" r:id="rId9"/>
    <p:sldId id="313" r:id="rId10"/>
    <p:sldId id="315" r:id="rId11"/>
    <p:sldId id="314" r:id="rId12"/>
    <p:sldId id="316" r:id="rId13"/>
    <p:sldId id="317" r:id="rId14"/>
    <p:sldId id="318" r:id="rId15"/>
    <p:sldId id="319" r:id="rId16"/>
    <p:sldId id="312" r:id="rId17"/>
  </p:sldIdLst>
  <p:sldSz cx="24384000" cy="13716000"/>
  <p:notesSz cx="6858000" cy="9144000"/>
  <p:defaultTextStyle>
    <a:lvl1pPr algn="ctr" defTabSz="584200">
      <a:defRPr sz="5000">
        <a:latin typeface="+mn-lt"/>
        <a:ea typeface="+mn-ea"/>
        <a:cs typeface="+mn-cs"/>
        <a:sym typeface="Helvetica Light"/>
      </a:defRPr>
    </a:lvl1pPr>
    <a:lvl2pPr indent="228600" algn="ctr" defTabSz="584200">
      <a:defRPr sz="5000">
        <a:latin typeface="+mn-lt"/>
        <a:ea typeface="+mn-ea"/>
        <a:cs typeface="+mn-cs"/>
        <a:sym typeface="Helvetica Light"/>
      </a:defRPr>
    </a:lvl2pPr>
    <a:lvl3pPr indent="457200" algn="ctr" defTabSz="584200">
      <a:defRPr sz="5000">
        <a:latin typeface="+mn-lt"/>
        <a:ea typeface="+mn-ea"/>
        <a:cs typeface="+mn-cs"/>
        <a:sym typeface="Helvetica Light"/>
      </a:defRPr>
    </a:lvl3pPr>
    <a:lvl4pPr indent="685800" algn="ctr" defTabSz="584200">
      <a:defRPr sz="5000">
        <a:latin typeface="+mn-lt"/>
        <a:ea typeface="+mn-ea"/>
        <a:cs typeface="+mn-cs"/>
        <a:sym typeface="Helvetica Light"/>
      </a:defRPr>
    </a:lvl4pPr>
    <a:lvl5pPr indent="914400" algn="ctr" defTabSz="584200">
      <a:defRPr sz="5000">
        <a:latin typeface="+mn-lt"/>
        <a:ea typeface="+mn-ea"/>
        <a:cs typeface="+mn-cs"/>
        <a:sym typeface="Helvetica Light"/>
      </a:defRPr>
    </a:lvl5pPr>
    <a:lvl6pPr indent="1143000" algn="ctr" defTabSz="584200">
      <a:defRPr sz="5000">
        <a:latin typeface="+mn-lt"/>
        <a:ea typeface="+mn-ea"/>
        <a:cs typeface="+mn-cs"/>
        <a:sym typeface="Helvetica Light"/>
      </a:defRPr>
    </a:lvl6pPr>
    <a:lvl7pPr indent="1371600" algn="ctr" defTabSz="584200">
      <a:defRPr sz="5000">
        <a:latin typeface="+mn-lt"/>
        <a:ea typeface="+mn-ea"/>
        <a:cs typeface="+mn-cs"/>
        <a:sym typeface="Helvetica Light"/>
      </a:defRPr>
    </a:lvl7pPr>
    <a:lvl8pPr indent="1600200" algn="ctr" defTabSz="584200">
      <a:defRPr sz="5000">
        <a:latin typeface="+mn-lt"/>
        <a:ea typeface="+mn-ea"/>
        <a:cs typeface="+mn-cs"/>
        <a:sym typeface="Helvetica Light"/>
      </a:defRPr>
    </a:lvl8pPr>
    <a:lvl9pPr indent="1828800" algn="ctr" defTabSz="584200">
      <a:defRPr sz="5000">
        <a:latin typeface="+mn-lt"/>
        <a:ea typeface="+mn-ea"/>
        <a:cs typeface="+mn-cs"/>
        <a:sym typeface="Helvetica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11111"/>
    <a:srgbClr val="DAD2A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284E427A-3D55-4303-BF80-6455036E1DE7}" styleName="نمط ذو سمات 1 - تميي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نمط متوسط 1 - تميي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5758FB7-9AC5-4552-8A53-C91805E547FA}" styleName="نمط ذو سمات 1 - تمييز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snapToObjects="1">
      <p:cViewPr varScale="1">
        <p:scale>
          <a:sx n="33" d="100"/>
          <a:sy n="33" d="100"/>
        </p:scale>
        <p:origin x="-480" y="-72"/>
      </p:cViewPr>
      <p:guideLst>
        <p:guide orient="horz" pos="4320"/>
        <p:guide pos="7680"/>
      </p:guideLst>
    </p:cSldViewPr>
  </p:slideViewPr>
  <p:notesTextViewPr>
    <p:cViewPr>
      <p:scale>
        <a:sx n="100" d="100"/>
        <a:sy n="100" d="100"/>
      </p:scale>
      <p:origin x="0" y="0"/>
    </p:cViewPr>
  </p:notesTextViewPr>
  <p:sorterViewPr>
    <p:cViewPr>
      <p:scale>
        <a:sx n="29" d="100"/>
        <a:sy n="2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Shape 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10" name="Shape 1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xmlns="" val="2922692485"/>
      </p:ext>
    </p:extLst>
  </p:cSld>
  <p:clrMap bg1="lt1" tx1="dk1" bg2="lt2" tx2="dk2" accent1="accent1" accent2="accent2" accent3="accent3" accent4="accent4" accent5="accent5" accent6="accent6" hlink="hlink" folHlink="folHlink"/>
  <p:notesStyle>
    <a:lvl1pPr defTabSz="457200">
      <a:lnSpc>
        <a:spcPct val="125000"/>
      </a:lnSpc>
      <a:defRPr sz="3200">
        <a:latin typeface="Avenir Book"/>
        <a:ea typeface="Avenir Book"/>
        <a:cs typeface="Avenir Book"/>
        <a:sym typeface="Avenir Book"/>
      </a:defRPr>
    </a:lvl1pPr>
    <a:lvl2pPr indent="228600" defTabSz="457200">
      <a:lnSpc>
        <a:spcPct val="125000"/>
      </a:lnSpc>
      <a:defRPr sz="3200">
        <a:latin typeface="Avenir Book"/>
        <a:ea typeface="Avenir Book"/>
        <a:cs typeface="Avenir Book"/>
        <a:sym typeface="Avenir Book"/>
      </a:defRPr>
    </a:lvl2pPr>
    <a:lvl3pPr indent="457200" defTabSz="457200">
      <a:lnSpc>
        <a:spcPct val="125000"/>
      </a:lnSpc>
      <a:defRPr sz="3200">
        <a:latin typeface="Avenir Book"/>
        <a:ea typeface="Avenir Book"/>
        <a:cs typeface="Avenir Book"/>
        <a:sym typeface="Avenir Book"/>
      </a:defRPr>
    </a:lvl3pPr>
    <a:lvl4pPr indent="685800" defTabSz="457200">
      <a:lnSpc>
        <a:spcPct val="125000"/>
      </a:lnSpc>
      <a:defRPr sz="3200">
        <a:latin typeface="Avenir Book"/>
        <a:ea typeface="Avenir Book"/>
        <a:cs typeface="Avenir Book"/>
        <a:sym typeface="Avenir Book"/>
      </a:defRPr>
    </a:lvl4pPr>
    <a:lvl5pPr indent="914400" defTabSz="457200">
      <a:lnSpc>
        <a:spcPct val="125000"/>
      </a:lnSpc>
      <a:defRPr sz="3200">
        <a:latin typeface="Avenir Book"/>
        <a:ea typeface="Avenir Book"/>
        <a:cs typeface="Avenir Book"/>
        <a:sym typeface="Avenir Book"/>
      </a:defRPr>
    </a:lvl5pPr>
    <a:lvl6pPr indent="1143000" defTabSz="457200">
      <a:lnSpc>
        <a:spcPct val="125000"/>
      </a:lnSpc>
      <a:defRPr sz="3200">
        <a:latin typeface="Avenir Book"/>
        <a:ea typeface="Avenir Book"/>
        <a:cs typeface="Avenir Book"/>
        <a:sym typeface="Avenir Book"/>
      </a:defRPr>
    </a:lvl6pPr>
    <a:lvl7pPr indent="1371600" defTabSz="457200">
      <a:lnSpc>
        <a:spcPct val="125000"/>
      </a:lnSpc>
      <a:defRPr sz="3200">
        <a:latin typeface="Avenir Book"/>
        <a:ea typeface="Avenir Book"/>
        <a:cs typeface="Avenir Book"/>
        <a:sym typeface="Avenir Book"/>
      </a:defRPr>
    </a:lvl7pPr>
    <a:lvl8pPr indent="1600200" defTabSz="457200">
      <a:lnSpc>
        <a:spcPct val="125000"/>
      </a:lnSpc>
      <a:defRPr sz="3200">
        <a:latin typeface="Avenir Book"/>
        <a:ea typeface="Avenir Book"/>
        <a:cs typeface="Avenir Book"/>
        <a:sym typeface="Avenir Book"/>
      </a:defRPr>
    </a:lvl8pPr>
    <a:lvl9pPr indent="1828800" defTabSz="457200">
      <a:lnSpc>
        <a:spcPct val="125000"/>
      </a:lnSpc>
      <a:defRPr sz="3200">
        <a:latin typeface="Avenir Book"/>
        <a:ea typeface="Avenir Book"/>
        <a:cs typeface="Avenir Book"/>
        <a:sym typeface="Avenir Book"/>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4" y="9328294"/>
            <a:ext cx="24402904"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217709" tIns="108855" rIns="217709" bIns="108855" anchor="ctr"/>
          <a:lstStyle>
            <a:extLst/>
          </a:lstStyle>
          <a:p>
            <a:pPr algn="ctr" eaLnBrk="1" latinLnBrk="0" hangingPunct="1"/>
            <a:endParaRPr kumimoji="0" lang="en-US"/>
          </a:p>
        </p:txBody>
      </p:sp>
      <p:sp>
        <p:nvSpPr>
          <p:cNvPr id="9" name="عنوان 8"/>
          <p:cNvSpPr>
            <a:spLocks noGrp="1"/>
          </p:cNvSpPr>
          <p:nvPr>
            <p:ph type="ctrTitle"/>
          </p:nvPr>
        </p:nvSpPr>
        <p:spPr>
          <a:xfrm>
            <a:off x="1828800" y="3505203"/>
            <a:ext cx="20726400" cy="3659522"/>
          </a:xfrm>
        </p:spPr>
        <p:txBody>
          <a:bodyPr vert="horz" anchor="b">
            <a:normAutofit/>
            <a:scene3d>
              <a:camera prst="orthographicFront"/>
              <a:lightRig rig="soft" dir="t"/>
            </a:scene3d>
            <a:sp3d prstMaterial="softEdge">
              <a:bevelT w="25400" h="25400"/>
            </a:sp3d>
          </a:bodyPr>
          <a:lstStyle>
            <a:lvl1pPr algn="r">
              <a:defRPr sz="114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1828800" y="7223214"/>
            <a:ext cx="20726400" cy="2399408"/>
          </a:xfrm>
        </p:spPr>
        <p:txBody>
          <a:bodyPr lIns="108855" rIns="108855"/>
          <a:lstStyle>
            <a:lvl1pPr marL="0" marR="152397" indent="0" algn="r">
              <a:buNone/>
              <a:defRPr>
                <a:solidFill>
                  <a:schemeClr val="tx2"/>
                </a:solidFill>
              </a:defRPr>
            </a:lvl1pPr>
            <a:lvl2pPr marL="1088547" indent="0" algn="ctr">
              <a:buNone/>
            </a:lvl2pPr>
            <a:lvl3pPr marL="2177095" indent="0" algn="ctr">
              <a:buNone/>
            </a:lvl3pPr>
            <a:lvl4pPr marL="3265642" indent="0" algn="ctr">
              <a:buNone/>
            </a:lvl4pPr>
            <a:lvl5pPr marL="4354190" indent="0" algn="ctr">
              <a:buNone/>
            </a:lvl5pPr>
            <a:lvl6pPr marL="5442737" indent="0" algn="ctr">
              <a:buNone/>
            </a:lvl6pPr>
            <a:lvl7pPr marL="6531285" indent="0" algn="ctr">
              <a:buNone/>
            </a:lvl7pPr>
            <a:lvl8pPr marL="7619832" indent="0" algn="ctr">
              <a:buNone/>
            </a:lvl8pPr>
            <a:lvl9pPr marL="870838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10039" y="9906000"/>
            <a:ext cx="24394040" cy="3824176"/>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54AB02A5-4FE5-49D9-9E24-09F23B90C450}" type="datetimeFigureOut">
              <a:rPr lang="en-US" smtClean="0"/>
              <a:pPr/>
              <a:t>12/10/2016</a:t>
            </a:fld>
            <a:endParaRPr lang="en-US"/>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kumimoji="0" lang="en-US"/>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pPr lvl="0"/>
            <a:fld id="{86CB4B4D-7CA3-9044-876B-883B54F8677D}" type="slidenum">
              <a:rPr lang="ar-SA" smtClean="0"/>
              <a:pPr lvl="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54AB02A5-4FE5-49D9-9E24-09F23B90C450}" type="datetimeFigureOut">
              <a:rPr lang="en-US" smtClean="0"/>
              <a:pPr/>
              <a:t>12/10/2016</a:t>
            </a:fld>
            <a:endParaRPr lang="en-US"/>
          </a:p>
        </p:txBody>
      </p:sp>
      <p:sp>
        <p:nvSpPr>
          <p:cNvPr id="5" name="عنصر نائب للتذييل 4"/>
          <p:cNvSpPr>
            <a:spLocks noGrp="1"/>
          </p:cNvSpPr>
          <p:nvPr>
            <p:ph type="ftr" sz="quarter" idx="11"/>
          </p:nvPr>
        </p:nvSpPr>
        <p:spPr/>
        <p:txBody>
          <a:bodyPr/>
          <a:lstStyle>
            <a:extLst/>
          </a:lstStyle>
          <a:p>
            <a:endParaRPr kumimoji="0" lang="en-US"/>
          </a:p>
        </p:txBody>
      </p:sp>
      <p:sp>
        <p:nvSpPr>
          <p:cNvPr id="6" name="عنصر نائب لرقم الشريحة 5"/>
          <p:cNvSpPr>
            <a:spLocks noGrp="1"/>
          </p:cNvSpPr>
          <p:nvPr>
            <p:ph type="sldNum" sz="quarter" idx="12"/>
          </p:nvPr>
        </p:nvSpPr>
        <p:spPr/>
        <p:txBody>
          <a:bodyPr/>
          <a:lstStyle>
            <a:extLst/>
          </a:lstStyle>
          <a:p>
            <a:pPr lvl="0"/>
            <a:fld id="{86CB4B4D-7CA3-9044-876B-883B54F8677D}" type="slidenum">
              <a:rPr lang="ar-SA" smtClean="0"/>
              <a:pPr lvl="0"/>
              <a:t>‹#›</a:t>
            </a:fld>
            <a:endParaRPr lang="ar-SA"/>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926336" y="2119424"/>
            <a:ext cx="20726400" cy="3657600"/>
          </a:xfrm>
        </p:spPr>
        <p:txBody>
          <a:bodyPr vert="horz" anchor="b">
            <a:normAutofit/>
            <a:scene3d>
              <a:camera prst="orthographicFront"/>
              <a:lightRig rig="soft" dir="t"/>
            </a:scene3d>
            <a:sp3d prstMaterial="softEdge">
              <a:bevelT w="25400" h="25400"/>
            </a:sp3d>
          </a:bodyPr>
          <a:lstStyle>
            <a:lvl1pPr algn="r">
              <a:buNone/>
              <a:defRPr sz="114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0460568" y="5863424"/>
            <a:ext cx="12192000" cy="2909776"/>
          </a:xfrm>
        </p:spPr>
        <p:txBody>
          <a:bodyPr lIns="217709" rIns="217709" anchor="t"/>
          <a:lstStyle>
            <a:lvl1pPr marL="0" indent="0" algn="l">
              <a:buNone/>
              <a:defRPr sz="5500">
                <a:solidFill>
                  <a:schemeClr val="tx1"/>
                </a:solidFill>
              </a:defRPr>
            </a:lvl1pPr>
            <a:lvl2pPr>
              <a:buNone/>
              <a:defRPr sz="4300">
                <a:solidFill>
                  <a:schemeClr val="tx1">
                    <a:tint val="75000"/>
                  </a:schemeClr>
                </a:solidFill>
              </a:defRPr>
            </a:lvl2pPr>
            <a:lvl3pPr>
              <a:buNone/>
              <a:defRPr sz="3800">
                <a:solidFill>
                  <a:schemeClr val="tx1">
                    <a:tint val="75000"/>
                  </a:schemeClr>
                </a:solidFill>
              </a:defRPr>
            </a:lvl3pPr>
            <a:lvl4pPr>
              <a:buNone/>
              <a:defRPr sz="3300">
                <a:solidFill>
                  <a:schemeClr val="tx1">
                    <a:tint val="75000"/>
                  </a:schemeClr>
                </a:solidFill>
              </a:defRPr>
            </a:lvl4pPr>
            <a:lvl5pPr>
              <a:buNone/>
              <a:defRPr sz="33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54AB02A5-4FE5-49D9-9E24-09F23B90C450}" type="datetimeFigureOut">
              <a:rPr lang="en-US" smtClean="0"/>
              <a:pPr/>
              <a:t>12/10/2016</a:t>
            </a:fld>
            <a:endParaRPr lang="en-US"/>
          </a:p>
        </p:txBody>
      </p:sp>
      <p:sp>
        <p:nvSpPr>
          <p:cNvPr id="5" name="عنصر نائب للتذييل 4"/>
          <p:cNvSpPr>
            <a:spLocks noGrp="1"/>
          </p:cNvSpPr>
          <p:nvPr>
            <p:ph type="ftr" sz="quarter" idx="11"/>
          </p:nvPr>
        </p:nvSpPr>
        <p:spPr/>
        <p:txBody>
          <a:bodyPr/>
          <a:lstStyle>
            <a:extLst/>
          </a:lstStyle>
          <a:p>
            <a:endParaRPr kumimoji="0" lang="en-US"/>
          </a:p>
        </p:txBody>
      </p:sp>
      <p:sp>
        <p:nvSpPr>
          <p:cNvPr id="6" name="عنصر نائب لرقم الشريحة 5"/>
          <p:cNvSpPr>
            <a:spLocks noGrp="1"/>
          </p:cNvSpPr>
          <p:nvPr>
            <p:ph type="sldNum" sz="quarter" idx="12"/>
          </p:nvPr>
        </p:nvSpPr>
        <p:spPr/>
        <p:txBody>
          <a:bodyPr/>
          <a:lstStyle>
            <a:extLst/>
          </a:lstStyle>
          <a:p>
            <a:pPr lvl="0"/>
            <a:fld id="{86CB4B4D-7CA3-9044-876B-883B54F8677D}" type="slidenum">
              <a:rPr lang="ar-SA" smtClean="0"/>
              <a:pPr lvl="0"/>
              <a:t>‹#›</a:t>
            </a:fld>
            <a:endParaRPr lang="ar-SA"/>
          </a:p>
        </p:txBody>
      </p:sp>
      <p:sp>
        <p:nvSpPr>
          <p:cNvPr id="7" name="شارة رتبة 6"/>
          <p:cNvSpPr/>
          <p:nvPr/>
        </p:nvSpPr>
        <p:spPr>
          <a:xfrm>
            <a:off x="9697813" y="6010944"/>
            <a:ext cx="487680" cy="4572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217709" tIns="108855" rIns="217709" bIns="108855" anchor="ctr"/>
          <a:lstStyle>
            <a:extLst/>
          </a:lstStyle>
          <a:p>
            <a:pPr algn="l" eaLnBrk="1" latinLnBrk="0" hangingPunct="1"/>
            <a:endParaRPr kumimoji="0" lang="en-US"/>
          </a:p>
        </p:txBody>
      </p:sp>
      <p:sp>
        <p:nvSpPr>
          <p:cNvPr id="8" name="شارة رتبة 7"/>
          <p:cNvSpPr/>
          <p:nvPr/>
        </p:nvSpPr>
        <p:spPr>
          <a:xfrm>
            <a:off x="9200704" y="6010944"/>
            <a:ext cx="487680" cy="4572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217709" tIns="108855" rIns="217709" bIns="108855"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2">
        <a:schemeClr val="bg1"/>
      </p:bgRef>
    </p:bg>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1219200" y="2962657"/>
            <a:ext cx="10769600" cy="9051926"/>
          </a:xfrm>
        </p:spPr>
        <p:txBody>
          <a:bodyPr/>
          <a:lstStyle>
            <a:lvl1pPr>
              <a:defRPr sz="6700"/>
            </a:lvl1pPr>
            <a:lvl2pPr>
              <a:defRPr sz="5700"/>
            </a:lvl2pPr>
            <a:lvl3pPr>
              <a:defRPr sz="4800"/>
            </a:lvl3pPr>
            <a:lvl4pPr>
              <a:defRPr sz="4300"/>
            </a:lvl4pPr>
            <a:lvl5pPr>
              <a:defRPr sz="43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12395200" y="2962657"/>
            <a:ext cx="10769600" cy="9051926"/>
          </a:xfrm>
        </p:spPr>
        <p:txBody>
          <a:bodyPr/>
          <a:lstStyle>
            <a:lvl1pPr>
              <a:defRPr sz="6700"/>
            </a:lvl1pPr>
            <a:lvl2pPr>
              <a:defRPr sz="5700"/>
            </a:lvl2pPr>
            <a:lvl3pPr>
              <a:defRPr sz="4800"/>
            </a:lvl3pPr>
            <a:lvl4pPr>
              <a:defRPr sz="4300"/>
            </a:lvl4pPr>
            <a:lvl5pPr>
              <a:defRPr sz="43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54AB02A5-4FE5-49D9-9E24-09F23B90C450}" type="datetimeFigureOut">
              <a:rPr lang="en-US" smtClean="0"/>
              <a:pPr/>
              <a:t>12/10/2016</a:t>
            </a:fld>
            <a:endParaRPr lang="en-US"/>
          </a:p>
        </p:txBody>
      </p:sp>
      <p:sp>
        <p:nvSpPr>
          <p:cNvPr id="6" name="عنصر نائب للتذييل 5"/>
          <p:cNvSpPr>
            <a:spLocks noGrp="1"/>
          </p:cNvSpPr>
          <p:nvPr>
            <p:ph type="ftr" sz="quarter" idx="11"/>
          </p:nvPr>
        </p:nvSpPr>
        <p:spPr/>
        <p:txBody>
          <a:bodyPr/>
          <a:lstStyle>
            <a:extLst/>
          </a:lstStyle>
          <a:p>
            <a:endParaRPr kumimoji="0" lang="en-US"/>
          </a:p>
        </p:txBody>
      </p:sp>
      <p:sp>
        <p:nvSpPr>
          <p:cNvPr id="7" name="عنصر نائب لرقم الشريحة 6"/>
          <p:cNvSpPr>
            <a:spLocks noGrp="1"/>
          </p:cNvSpPr>
          <p:nvPr>
            <p:ph type="sldNum" sz="quarter" idx="12"/>
          </p:nvPr>
        </p:nvSpPr>
        <p:spPr/>
        <p:txBody>
          <a:bodyPr/>
          <a:lstStyle>
            <a:extLst/>
          </a:lstStyle>
          <a:p>
            <a:pPr lvl="0"/>
            <a:fld id="{86CB4B4D-7CA3-9044-876B-883B54F8677D}" type="slidenum">
              <a:rPr lang="ar-SA" smtClean="0"/>
              <a:pPr lvl="0"/>
              <a:t>‹#›</a:t>
            </a:fld>
            <a:endParaRPr lang="ar-SA"/>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219200" y="546100"/>
            <a:ext cx="21945600" cy="2286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219200" y="10820400"/>
            <a:ext cx="10773835" cy="1524000"/>
          </a:xfrm>
          <a:solidFill>
            <a:schemeClr val="accent1"/>
          </a:solidFill>
          <a:ln w="9652">
            <a:solidFill>
              <a:schemeClr val="accent1"/>
            </a:solidFill>
            <a:miter lim="800000"/>
          </a:ln>
        </p:spPr>
        <p:txBody>
          <a:bodyPr lIns="435419" anchor="ctr"/>
          <a:lstStyle>
            <a:lvl1pPr marL="0" indent="0">
              <a:buNone/>
              <a:defRPr sz="5700" b="0">
                <a:solidFill>
                  <a:schemeClr val="bg1"/>
                </a:solidFill>
              </a:defRPr>
            </a:lvl1pPr>
            <a:lvl2pPr>
              <a:buNone/>
              <a:defRPr sz="4800" b="1"/>
            </a:lvl2pPr>
            <a:lvl3pPr>
              <a:buNone/>
              <a:defRPr sz="4300" b="1"/>
            </a:lvl3pPr>
            <a:lvl4pPr>
              <a:buNone/>
              <a:defRPr sz="3800" b="1"/>
            </a:lvl4pPr>
            <a:lvl5pPr>
              <a:buNone/>
              <a:defRPr sz="38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12386737" y="10820400"/>
            <a:ext cx="10778067" cy="1524000"/>
          </a:xfrm>
          <a:solidFill>
            <a:schemeClr val="accent1"/>
          </a:solidFill>
          <a:ln w="9652">
            <a:solidFill>
              <a:schemeClr val="accent1"/>
            </a:solidFill>
            <a:miter lim="800000"/>
          </a:ln>
        </p:spPr>
        <p:txBody>
          <a:bodyPr lIns="435419" anchor="ctr"/>
          <a:lstStyle>
            <a:lvl1pPr marL="0" indent="0">
              <a:buNone/>
              <a:defRPr sz="5700" b="0">
                <a:solidFill>
                  <a:schemeClr val="bg1"/>
                </a:solidFill>
              </a:defRPr>
            </a:lvl1pPr>
            <a:lvl2pPr>
              <a:buNone/>
              <a:defRPr sz="4800" b="1"/>
            </a:lvl2pPr>
            <a:lvl3pPr>
              <a:buNone/>
              <a:defRPr sz="4300" b="1"/>
            </a:lvl3pPr>
            <a:lvl4pPr>
              <a:buNone/>
              <a:defRPr sz="3800" b="1"/>
            </a:lvl4pPr>
            <a:lvl5pPr>
              <a:buNone/>
              <a:defRPr sz="38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1219200" y="2888589"/>
            <a:ext cx="10773835" cy="7883526"/>
          </a:xfrm>
          <a:ln>
            <a:noFill/>
            <a:prstDash val="sysDash"/>
            <a:miter lim="800000"/>
          </a:ln>
        </p:spPr>
        <p:txBody>
          <a:bodyPr/>
          <a:lstStyle>
            <a:lvl1pPr>
              <a:defRPr sz="5700"/>
            </a:lvl1pPr>
            <a:lvl2pPr>
              <a:defRPr sz="4800"/>
            </a:lvl2pPr>
            <a:lvl3pPr>
              <a:defRPr sz="4300"/>
            </a:lvl3pPr>
            <a:lvl4pPr>
              <a:defRPr sz="3800"/>
            </a:lvl4pPr>
            <a:lvl5pPr>
              <a:defRPr sz="3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12386735" y="2888589"/>
            <a:ext cx="10778067" cy="7883526"/>
          </a:xfrm>
          <a:ln>
            <a:noFill/>
            <a:prstDash val="sysDash"/>
            <a:miter lim="800000"/>
          </a:ln>
        </p:spPr>
        <p:txBody>
          <a:bodyPr/>
          <a:lstStyle>
            <a:lvl1pPr>
              <a:spcBef>
                <a:spcPts val="0"/>
              </a:spcBef>
              <a:defRPr sz="5700"/>
            </a:lvl1pPr>
            <a:lvl2pPr>
              <a:defRPr sz="4800"/>
            </a:lvl2pPr>
            <a:lvl3pPr>
              <a:defRPr sz="4300"/>
            </a:lvl3pPr>
            <a:lvl4pPr>
              <a:defRPr sz="3800"/>
            </a:lvl4pPr>
            <a:lvl5pPr>
              <a:defRPr sz="3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54AB02A5-4FE5-49D9-9E24-09F23B90C450}" type="datetimeFigureOut">
              <a:rPr lang="en-US" smtClean="0"/>
              <a:pPr/>
              <a:t>12/10/2016</a:t>
            </a:fld>
            <a:endParaRPr lang="en-US"/>
          </a:p>
        </p:txBody>
      </p:sp>
      <p:sp>
        <p:nvSpPr>
          <p:cNvPr id="8" name="عنصر نائب للتذييل 7"/>
          <p:cNvSpPr>
            <a:spLocks noGrp="1"/>
          </p:cNvSpPr>
          <p:nvPr>
            <p:ph type="ftr" sz="quarter" idx="11"/>
          </p:nvPr>
        </p:nvSpPr>
        <p:spPr/>
        <p:txBody>
          <a:bodyPr/>
          <a:lstStyle>
            <a:extLst/>
          </a:lstStyle>
          <a:p>
            <a:endParaRPr kumimoji="0" lang="en-US"/>
          </a:p>
        </p:txBody>
      </p:sp>
      <p:sp>
        <p:nvSpPr>
          <p:cNvPr id="9" name="عنصر نائب لرقم الشريحة 8"/>
          <p:cNvSpPr>
            <a:spLocks noGrp="1"/>
          </p:cNvSpPr>
          <p:nvPr>
            <p:ph type="sldNum" sz="quarter" idx="12"/>
          </p:nvPr>
        </p:nvSpPr>
        <p:spPr/>
        <p:txBody>
          <a:bodyPr/>
          <a:lstStyle>
            <a:extLst/>
          </a:lstStyle>
          <a:p>
            <a:pPr lvl="0"/>
            <a:fld id="{86CB4B4D-7CA3-9044-876B-883B54F8677D}" type="slidenum">
              <a:rPr lang="ar-SA" smtClean="0"/>
              <a:pPr lvl="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bg>
      <p:bgRef idx="1002">
        <a:schemeClr val="bg1"/>
      </p:bgRef>
    </p:bg>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54AB02A5-4FE5-49D9-9E24-09F23B90C450}" type="datetimeFigureOut">
              <a:rPr lang="en-US" smtClean="0"/>
              <a:pPr/>
              <a:t>12/10/2016</a:t>
            </a:fld>
            <a:endParaRPr lang="en-US"/>
          </a:p>
        </p:txBody>
      </p:sp>
      <p:sp>
        <p:nvSpPr>
          <p:cNvPr id="4" name="عنصر نائب للتذييل 3"/>
          <p:cNvSpPr>
            <a:spLocks noGrp="1"/>
          </p:cNvSpPr>
          <p:nvPr>
            <p:ph type="ftr" sz="quarter" idx="11"/>
          </p:nvPr>
        </p:nvSpPr>
        <p:spPr/>
        <p:txBody>
          <a:bodyPr/>
          <a:lstStyle>
            <a:extLst/>
          </a:lstStyle>
          <a:p>
            <a:endParaRPr kumimoji="0" lang="en-US"/>
          </a:p>
        </p:txBody>
      </p:sp>
      <p:sp>
        <p:nvSpPr>
          <p:cNvPr id="5" name="عنصر نائب لرقم الشريحة 4"/>
          <p:cNvSpPr>
            <a:spLocks noGrp="1"/>
          </p:cNvSpPr>
          <p:nvPr>
            <p:ph type="sldNum" sz="quarter" idx="12"/>
          </p:nvPr>
        </p:nvSpPr>
        <p:spPr/>
        <p:txBody>
          <a:bodyPr/>
          <a:lstStyle>
            <a:extLst/>
          </a:lstStyle>
          <a:p>
            <a:pPr lvl="0"/>
            <a:fld id="{86CB4B4D-7CA3-9044-876B-883B54F8677D}" type="slidenum">
              <a:rPr lang="ar-SA" smtClean="0"/>
              <a:pPr lvl="0"/>
              <a:t>‹#›</a:t>
            </a:fld>
            <a:endParaRPr lang="ar-SA"/>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54AB02A5-4FE5-49D9-9E24-09F23B90C450}" type="datetimeFigureOut">
              <a:rPr lang="en-US" smtClean="0"/>
              <a:pPr/>
              <a:t>12/10/2016</a:t>
            </a:fld>
            <a:endParaRPr lang="en-US"/>
          </a:p>
        </p:txBody>
      </p:sp>
      <p:sp>
        <p:nvSpPr>
          <p:cNvPr id="3" name="عنصر نائب للتذييل 2"/>
          <p:cNvSpPr>
            <a:spLocks noGrp="1"/>
          </p:cNvSpPr>
          <p:nvPr>
            <p:ph type="ftr" sz="quarter" idx="11"/>
          </p:nvPr>
        </p:nvSpPr>
        <p:spPr/>
        <p:txBody>
          <a:bodyPr/>
          <a:lstStyle>
            <a:extLst/>
          </a:lstStyle>
          <a:p>
            <a:endParaRPr kumimoji="0" lang="en-US"/>
          </a:p>
        </p:txBody>
      </p:sp>
      <p:sp>
        <p:nvSpPr>
          <p:cNvPr id="4" name="عنصر نائب لرقم الشريحة 3"/>
          <p:cNvSpPr>
            <a:spLocks noGrp="1"/>
          </p:cNvSpPr>
          <p:nvPr>
            <p:ph type="sldNum" sz="quarter" idx="12"/>
          </p:nvPr>
        </p:nvSpPr>
        <p:spPr/>
        <p:txBody>
          <a:bodyPr/>
          <a:lstStyle>
            <a:extLst/>
          </a:lstStyle>
          <a:p>
            <a:pPr lvl="0"/>
            <a:fld id="{86CB4B4D-7CA3-9044-876B-883B54F8677D}" type="slidenum">
              <a:rPr lang="ar-SA" smtClean="0"/>
              <a:pPr lvl="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438400" y="9753600"/>
            <a:ext cx="19951403" cy="914400"/>
          </a:xfrm>
        </p:spPr>
        <p:txBody>
          <a:bodyPr vert="horz" anchor="t">
            <a:noAutofit/>
            <a:sp3d prstMaterial="softEdge">
              <a:bevelT w="0" h="0"/>
            </a:sp3d>
          </a:bodyPr>
          <a:lstStyle>
            <a:lvl1pPr algn="r">
              <a:buNone/>
              <a:defRPr sz="60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11785600" y="10710204"/>
            <a:ext cx="10598912" cy="1828800"/>
          </a:xfrm>
        </p:spPr>
        <p:txBody>
          <a:bodyPr/>
          <a:lstStyle>
            <a:lvl1pPr marL="0" indent="0" algn="r">
              <a:buNone/>
              <a:defRPr sz="3800"/>
            </a:lvl1pPr>
            <a:lvl2pPr>
              <a:buNone/>
              <a:defRPr sz="2900"/>
            </a:lvl2pPr>
            <a:lvl3pPr>
              <a:buNone/>
              <a:defRPr sz="2400"/>
            </a:lvl3pPr>
            <a:lvl4pPr>
              <a:buNone/>
              <a:defRPr sz="2100"/>
            </a:lvl4pPr>
            <a:lvl5pPr>
              <a:buNone/>
              <a:defRPr sz="21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2438400" y="548640"/>
            <a:ext cx="19946112" cy="9144000"/>
          </a:xfrm>
        </p:spPr>
        <p:txBody>
          <a:bodyPr/>
          <a:lstStyle>
            <a:lvl1pPr>
              <a:defRPr sz="7600"/>
            </a:lvl1pPr>
            <a:lvl2pPr>
              <a:defRPr sz="6700"/>
            </a:lvl2pPr>
            <a:lvl3pPr>
              <a:defRPr sz="5700"/>
            </a:lvl3pPr>
            <a:lvl4pPr>
              <a:defRPr sz="4800"/>
            </a:lvl4pPr>
            <a:lvl5pPr>
              <a:defRPr sz="4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17938752" y="12815888"/>
            <a:ext cx="5120640" cy="731520"/>
          </a:xfrm>
        </p:spPr>
        <p:txBody>
          <a:bodyPr/>
          <a:lstStyle>
            <a:extLst/>
          </a:lstStyle>
          <a:p>
            <a:fld id="{54AB02A5-4FE5-49D9-9E24-09F23B90C450}" type="datetimeFigureOut">
              <a:rPr lang="en-US" smtClean="0"/>
              <a:pPr/>
              <a:t>12/10/2016</a:t>
            </a:fld>
            <a:endParaRPr lang="en-US"/>
          </a:p>
        </p:txBody>
      </p:sp>
      <p:sp>
        <p:nvSpPr>
          <p:cNvPr id="6" name="عنصر نائب للتذييل 5"/>
          <p:cNvSpPr>
            <a:spLocks noGrp="1"/>
          </p:cNvSpPr>
          <p:nvPr>
            <p:ph type="ftr" sz="quarter" idx="11"/>
          </p:nvPr>
        </p:nvSpPr>
        <p:spPr/>
        <p:txBody>
          <a:bodyPr/>
          <a:lstStyle>
            <a:extLst/>
          </a:lstStyle>
          <a:p>
            <a:endParaRPr kumimoji="0" lang="en-US"/>
          </a:p>
        </p:txBody>
      </p:sp>
      <p:sp>
        <p:nvSpPr>
          <p:cNvPr id="7" name="عنصر نائب لرقم الشريحة 6"/>
          <p:cNvSpPr>
            <a:spLocks noGrp="1"/>
          </p:cNvSpPr>
          <p:nvPr>
            <p:ph type="sldNum" sz="quarter" idx="12"/>
          </p:nvPr>
        </p:nvSpPr>
        <p:spPr/>
        <p:txBody>
          <a:bodyPr/>
          <a:lstStyle>
            <a:extLst/>
          </a:lstStyle>
          <a:p>
            <a:pPr lvl="0"/>
            <a:fld id="{86CB4B4D-7CA3-9044-876B-883B54F8677D}" type="slidenum">
              <a:rPr lang="ar-SA" smtClean="0"/>
              <a:pPr lvl="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3043285" y="10886804"/>
            <a:ext cx="19100800" cy="1296464"/>
          </a:xfrm>
          <a:noFill/>
        </p:spPr>
        <p:txBody>
          <a:bodyPr lIns="217709" tIns="0" rIns="217709" anchor="t"/>
          <a:lstStyle>
            <a:lvl1pPr marL="0" marR="43542" indent="0" algn="r">
              <a:buNone/>
              <a:defRPr sz="3300"/>
            </a:lvl1pPr>
            <a:lvl2pPr>
              <a:defRPr sz="2900"/>
            </a:lvl2pPr>
            <a:lvl3pPr>
              <a:defRPr sz="2400"/>
            </a:lvl3pPr>
            <a:lvl4pPr>
              <a:defRPr sz="2100"/>
            </a:lvl4pPr>
            <a:lvl5pPr>
              <a:defRPr sz="21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609600" y="379936"/>
            <a:ext cx="23164800" cy="877824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7600"/>
            </a:lvl1pPr>
            <a:extLst/>
          </a:lstStyle>
          <a:p>
            <a:r>
              <a:rPr kumimoji="0" lang="ar-SA" smtClean="0"/>
              <a:t>انقر فوق الرمز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54AB02A5-4FE5-49D9-9E24-09F23B90C450}" type="datetimeFigureOut">
              <a:rPr lang="en-US" smtClean="0"/>
              <a:pPr/>
              <a:t>12/10/2016</a:t>
            </a:fld>
            <a:endParaRPr lang="en-US"/>
          </a:p>
        </p:txBody>
      </p:sp>
      <p:sp>
        <p:nvSpPr>
          <p:cNvPr id="6" name="عنصر نائب للتذييل 5"/>
          <p:cNvSpPr>
            <a:spLocks noGrp="1"/>
          </p:cNvSpPr>
          <p:nvPr>
            <p:ph type="ftr" sz="quarter" idx="11"/>
          </p:nvPr>
        </p:nvSpPr>
        <p:spPr>
          <a:xfrm>
            <a:off x="11680193" y="12815889"/>
            <a:ext cx="6268483" cy="730250"/>
          </a:xfrm>
        </p:spPr>
        <p:txBody>
          <a:bodyPr/>
          <a:lstStyle>
            <a:lvl1pPr>
              <a:defRPr>
                <a:solidFill>
                  <a:schemeClr val="tx1"/>
                </a:solidFill>
              </a:defRPr>
            </a:lvl1pPr>
            <a:extLst/>
          </a:lstStyle>
          <a:p>
            <a:endParaRPr kumimoji="0" lang="en-US"/>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pPr lvl="0"/>
            <a:fld id="{86CB4B4D-7CA3-9044-876B-883B54F8677D}" type="slidenum">
              <a:rPr lang="ar-SA" smtClean="0"/>
              <a:pPr lvl="0"/>
              <a:t>‹#›</a:t>
            </a:fld>
            <a:endParaRPr lang="ar-SA"/>
          </a:p>
        </p:txBody>
      </p:sp>
      <p:sp>
        <p:nvSpPr>
          <p:cNvPr id="2" name="عنوان 1"/>
          <p:cNvSpPr>
            <a:spLocks noGrp="1"/>
          </p:cNvSpPr>
          <p:nvPr>
            <p:ph type="title"/>
          </p:nvPr>
        </p:nvSpPr>
        <p:spPr>
          <a:xfrm>
            <a:off x="609600" y="9730244"/>
            <a:ext cx="21534485" cy="1125344"/>
          </a:xfrm>
          <a:noFill/>
        </p:spPr>
        <p:txBody>
          <a:bodyPr anchor="t">
            <a:sp3d prstMaterial="softEdge"/>
          </a:bodyPr>
          <a:lstStyle>
            <a:lvl1pPr marR="0" algn="r">
              <a:buNone/>
              <a:defRPr sz="71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1910497" y="10003987"/>
            <a:ext cx="10138675" cy="2886222"/>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217709" tIns="108855" rIns="217709" bIns="108855" anchor="t" compatLnSpc="1"/>
          <a:lstStyle>
            <a:extLst/>
          </a:lstStyle>
          <a:p>
            <a:endParaRPr kumimoji="0" lang="en-US"/>
          </a:p>
        </p:txBody>
      </p:sp>
      <p:sp>
        <p:nvSpPr>
          <p:cNvPr id="9" name="شكل حر 8"/>
          <p:cNvSpPr>
            <a:spLocks/>
          </p:cNvSpPr>
          <p:nvPr/>
        </p:nvSpPr>
        <p:spPr bwMode="auto">
          <a:xfrm>
            <a:off x="-142828" y="11570046"/>
            <a:ext cx="10138675" cy="16764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217709" tIns="108855" rIns="217709" bIns="108855" anchor="t" compatLnSpc="1"/>
          <a:lstStyle>
            <a:extLst/>
          </a:lstStyle>
          <a:p>
            <a:endParaRPr kumimoji="0" lang="en-US"/>
          </a:p>
        </p:txBody>
      </p:sp>
      <p:sp>
        <p:nvSpPr>
          <p:cNvPr id="10" name="مثلث قائم الزاوية 9"/>
          <p:cNvSpPr>
            <a:spLocks/>
          </p:cNvSpPr>
          <p:nvPr/>
        </p:nvSpPr>
        <p:spPr bwMode="auto">
          <a:xfrm>
            <a:off x="-16112" y="11582506"/>
            <a:ext cx="9072837" cy="2161736"/>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217709" tIns="108855" rIns="217709" bIns="108855" anchor="ctr" compatLnSpc="1"/>
          <a:lstStyle>
            <a:extLst/>
          </a:lstStyle>
          <a:p>
            <a:pPr algn="ctr" eaLnBrk="1" latinLnBrk="0" hangingPunct="1"/>
            <a:endParaRPr kumimoji="0" lang="en-US"/>
          </a:p>
        </p:txBody>
      </p:sp>
      <p:cxnSp>
        <p:nvCxnSpPr>
          <p:cNvPr id="11" name="رابط مستقيم 10"/>
          <p:cNvCxnSpPr/>
          <p:nvPr/>
        </p:nvCxnSpPr>
        <p:spPr>
          <a:xfrm>
            <a:off x="-24631" y="11575477"/>
            <a:ext cx="9081357" cy="2168766"/>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23104299" y="9976880"/>
            <a:ext cx="487680" cy="4572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217709" tIns="108855" rIns="217709" bIns="108855" anchor="ctr"/>
          <a:lstStyle>
            <a:extLst/>
          </a:lstStyle>
          <a:p>
            <a:pPr algn="l" eaLnBrk="1" latinLnBrk="0" hangingPunct="1"/>
            <a:endParaRPr kumimoji="0" lang="en-US"/>
          </a:p>
        </p:txBody>
      </p:sp>
      <p:sp>
        <p:nvSpPr>
          <p:cNvPr id="13" name="شارة رتبة 12"/>
          <p:cNvSpPr/>
          <p:nvPr/>
        </p:nvSpPr>
        <p:spPr>
          <a:xfrm>
            <a:off x="22607189" y="9976880"/>
            <a:ext cx="487680" cy="4572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217709" tIns="108855" rIns="217709" bIns="108855"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219200" y="2962659"/>
            <a:ext cx="21945600" cy="8772142"/>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54AB02A5-4FE5-49D9-9E24-09F23B90C450}" type="datetimeFigureOut">
              <a:rPr lang="en-US" smtClean="0"/>
              <a:pPr/>
              <a:t>12/10/2016</a:t>
            </a:fld>
            <a:endParaRPr lang="en-US"/>
          </a:p>
        </p:txBody>
      </p:sp>
      <p:sp>
        <p:nvSpPr>
          <p:cNvPr id="5" name="عنصر نائب للتذييل 4"/>
          <p:cNvSpPr>
            <a:spLocks noGrp="1"/>
          </p:cNvSpPr>
          <p:nvPr>
            <p:ph type="ftr" sz="quarter" idx="11"/>
          </p:nvPr>
        </p:nvSpPr>
        <p:spPr/>
        <p:txBody>
          <a:bodyPr/>
          <a:lstStyle>
            <a:extLst/>
          </a:lstStyle>
          <a:p>
            <a:endParaRPr kumimoji="0" lang="en-US"/>
          </a:p>
        </p:txBody>
      </p:sp>
      <p:sp>
        <p:nvSpPr>
          <p:cNvPr id="6" name="عنصر نائب لرقم الشريحة 5"/>
          <p:cNvSpPr>
            <a:spLocks noGrp="1"/>
          </p:cNvSpPr>
          <p:nvPr>
            <p:ph type="sldNum" sz="quarter" idx="12"/>
          </p:nvPr>
        </p:nvSpPr>
        <p:spPr/>
        <p:txBody>
          <a:bodyPr/>
          <a:lstStyle>
            <a:extLst/>
          </a:lstStyle>
          <a:p>
            <a:pPr lvl="0"/>
            <a:fld id="{86CB4B4D-7CA3-9044-876B-883B54F8677D}" type="slidenum">
              <a:rPr lang="ar-SA" smtClean="0"/>
              <a:pPr lvl="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18250701" y="549281"/>
            <a:ext cx="4739920" cy="11185522"/>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219200" y="549282"/>
            <a:ext cx="16865600" cy="1118552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54AB02A5-4FE5-49D9-9E24-09F23B90C450}" type="datetimeFigureOut">
              <a:rPr lang="en-US" smtClean="0"/>
              <a:pPr/>
              <a:t>12/10/2016</a:t>
            </a:fld>
            <a:endParaRPr lang="en-US"/>
          </a:p>
        </p:txBody>
      </p:sp>
      <p:sp>
        <p:nvSpPr>
          <p:cNvPr id="5" name="عنصر نائب للتذييل 4"/>
          <p:cNvSpPr>
            <a:spLocks noGrp="1"/>
          </p:cNvSpPr>
          <p:nvPr>
            <p:ph type="ftr" sz="quarter" idx="11"/>
          </p:nvPr>
        </p:nvSpPr>
        <p:spPr/>
        <p:txBody>
          <a:bodyPr/>
          <a:lstStyle>
            <a:extLst/>
          </a:lstStyle>
          <a:p>
            <a:endParaRPr kumimoji="0" lang="en-US"/>
          </a:p>
        </p:txBody>
      </p:sp>
      <p:sp>
        <p:nvSpPr>
          <p:cNvPr id="6" name="عنصر نائب لرقم الشريحة 5"/>
          <p:cNvSpPr>
            <a:spLocks noGrp="1"/>
          </p:cNvSpPr>
          <p:nvPr>
            <p:ph type="sldNum" sz="quarter" idx="12"/>
          </p:nvPr>
        </p:nvSpPr>
        <p:spPr/>
        <p:txBody>
          <a:bodyPr/>
          <a:lstStyle>
            <a:extLst/>
          </a:lstStyle>
          <a:p>
            <a:pPr lvl="0"/>
            <a:fld id="{86CB4B4D-7CA3-9044-876B-883B54F8677D}" type="slidenum">
              <a:rPr lang="ar-SA" smtClean="0"/>
              <a:pPr lvl="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1910497" y="10003987"/>
            <a:ext cx="10138675" cy="2886222"/>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217709" tIns="108855" rIns="217709" bIns="108855" anchor="t" compatLnSpc="1"/>
          <a:lstStyle>
            <a:extLst/>
          </a:lstStyle>
          <a:p>
            <a:endParaRPr kumimoji="0" lang="en-US"/>
          </a:p>
        </p:txBody>
      </p:sp>
      <p:sp>
        <p:nvSpPr>
          <p:cNvPr id="12" name="شكل حر 11"/>
          <p:cNvSpPr>
            <a:spLocks/>
          </p:cNvSpPr>
          <p:nvPr/>
        </p:nvSpPr>
        <p:spPr bwMode="auto">
          <a:xfrm>
            <a:off x="-142828" y="11570046"/>
            <a:ext cx="10138675" cy="16764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217709" tIns="108855" rIns="217709" bIns="108855" anchor="t" compatLnSpc="1"/>
          <a:lstStyle>
            <a:extLst/>
          </a:lstStyle>
          <a:p>
            <a:endParaRPr kumimoji="0" lang="en-US"/>
          </a:p>
        </p:txBody>
      </p:sp>
      <p:sp>
        <p:nvSpPr>
          <p:cNvPr id="14" name="مثلث قائم الزاوية 13"/>
          <p:cNvSpPr>
            <a:spLocks/>
          </p:cNvSpPr>
          <p:nvPr/>
        </p:nvSpPr>
        <p:spPr bwMode="auto">
          <a:xfrm>
            <a:off x="-16112" y="11582506"/>
            <a:ext cx="9072837" cy="2161736"/>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217709" tIns="108855" rIns="217709" bIns="108855" anchor="ctr" compatLnSpc="1"/>
          <a:lstStyle>
            <a:extLst/>
          </a:lstStyle>
          <a:p>
            <a:pPr algn="ctr" eaLnBrk="1" latinLnBrk="0" hangingPunct="1"/>
            <a:endParaRPr kumimoji="0" lang="en-US"/>
          </a:p>
        </p:txBody>
      </p:sp>
      <p:cxnSp>
        <p:nvCxnSpPr>
          <p:cNvPr id="15" name="رابط مستقيم 14"/>
          <p:cNvCxnSpPr/>
          <p:nvPr/>
        </p:nvCxnSpPr>
        <p:spPr>
          <a:xfrm>
            <a:off x="-24631" y="11575477"/>
            <a:ext cx="9081357" cy="2168766"/>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1219200" y="549276"/>
            <a:ext cx="21945600" cy="2286000"/>
          </a:xfrm>
          <a:prstGeom prst="rect">
            <a:avLst/>
          </a:prstGeom>
        </p:spPr>
        <p:txBody>
          <a:bodyPr vert="horz" lIns="217709" tIns="108855" rIns="217709" bIns="108855"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1219200" y="2962657"/>
            <a:ext cx="21945600" cy="9051926"/>
          </a:xfrm>
          <a:prstGeom prst="rect">
            <a:avLst/>
          </a:prstGeom>
        </p:spPr>
        <p:txBody>
          <a:bodyPr vert="horz" lIns="217709" tIns="108855" rIns="217709" bIns="108855">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17938752" y="12815888"/>
            <a:ext cx="5120640" cy="731520"/>
          </a:xfrm>
          <a:prstGeom prst="rect">
            <a:avLst/>
          </a:prstGeom>
        </p:spPr>
        <p:txBody>
          <a:bodyPr vert="horz" lIns="217709" tIns="108855" rIns="217709" bIns="108855" anchor="b"/>
          <a:lstStyle>
            <a:lvl1pPr algn="l" eaLnBrk="1" latinLnBrk="0" hangingPunct="1">
              <a:defRPr kumimoji="0" sz="2400">
                <a:solidFill>
                  <a:schemeClr val="tx1"/>
                </a:solidFill>
              </a:defRPr>
            </a:lvl1pPr>
            <a:extLst/>
          </a:lstStyle>
          <a:p>
            <a:pPr algn="r" eaLnBrk="1" latinLnBrk="0" hangingPunct="1"/>
            <a:fld id="{54AB02A5-4FE5-49D9-9E24-09F23B90C450}" type="datetimeFigureOut">
              <a:rPr lang="en-US" smtClean="0"/>
              <a:pPr algn="r" eaLnBrk="1" latinLnBrk="0" hangingPunct="1"/>
              <a:t>12/10/2016</a:t>
            </a:fld>
            <a:endParaRPr lang="en-US" sz="2900">
              <a:solidFill>
                <a:schemeClr val="bg2">
                  <a:shade val="50000"/>
                </a:schemeClr>
              </a:solidFill>
            </a:endParaRPr>
          </a:p>
        </p:txBody>
      </p:sp>
      <p:sp>
        <p:nvSpPr>
          <p:cNvPr id="22" name="عنصر نائب للتذييل 21"/>
          <p:cNvSpPr>
            <a:spLocks noGrp="1"/>
          </p:cNvSpPr>
          <p:nvPr>
            <p:ph type="ftr" sz="quarter" idx="3"/>
          </p:nvPr>
        </p:nvSpPr>
        <p:spPr>
          <a:xfrm>
            <a:off x="11680193" y="12815889"/>
            <a:ext cx="6268483" cy="730250"/>
          </a:xfrm>
          <a:prstGeom prst="rect">
            <a:avLst/>
          </a:prstGeom>
        </p:spPr>
        <p:txBody>
          <a:bodyPr vert="horz" lIns="217709" tIns="108855" rIns="217709" bIns="108855" anchor="b"/>
          <a:lstStyle>
            <a:lvl1pPr algn="r" eaLnBrk="1" latinLnBrk="0" hangingPunct="1">
              <a:defRPr kumimoji="0" sz="2400">
                <a:solidFill>
                  <a:schemeClr val="tx1"/>
                </a:solidFill>
              </a:defRPr>
            </a:lvl1pPr>
            <a:extLst/>
          </a:lstStyle>
          <a:p>
            <a:endParaRPr kumimoji="0" lang="en-US" sz="2900">
              <a:solidFill>
                <a:schemeClr val="bg2">
                  <a:shade val="50000"/>
                </a:schemeClr>
              </a:solidFill>
              <a:effectLst/>
            </a:endParaRPr>
          </a:p>
        </p:txBody>
      </p:sp>
      <p:sp>
        <p:nvSpPr>
          <p:cNvPr id="18" name="عنصر نائب لرقم الشريحة 17"/>
          <p:cNvSpPr>
            <a:spLocks noGrp="1"/>
          </p:cNvSpPr>
          <p:nvPr>
            <p:ph type="sldNum" sz="quarter" idx="4"/>
          </p:nvPr>
        </p:nvSpPr>
        <p:spPr>
          <a:xfrm>
            <a:off x="23059392" y="12815889"/>
            <a:ext cx="975360" cy="730250"/>
          </a:xfrm>
          <a:prstGeom prst="rect">
            <a:avLst/>
          </a:prstGeom>
        </p:spPr>
        <p:txBody>
          <a:bodyPr vert="horz" lIns="217709" tIns="108855" rIns="217709" bIns="108855" anchor="b"/>
          <a:lstStyle>
            <a:lvl1pPr algn="r" eaLnBrk="1" latinLnBrk="0" hangingPunct="1">
              <a:defRPr kumimoji="0" sz="2400" b="0">
                <a:solidFill>
                  <a:schemeClr val="tx1"/>
                </a:solidFill>
              </a:defRPr>
            </a:lvl1pPr>
            <a:extLst/>
          </a:lstStyle>
          <a:p>
            <a:pPr lvl="0"/>
            <a:fld id="{86CB4B4D-7CA3-9044-876B-883B54F8677D}" type="slidenum">
              <a:rPr lang="ar-SA" smtClean="0"/>
              <a:pPr lvl="0"/>
              <a:t>‹#›</a:t>
            </a:fld>
            <a:endParaRPr lang="ar-SA"/>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Lst>
  <p:txStyles>
    <p:titleStyle>
      <a:lvl1pPr algn="l" rtl="1" eaLnBrk="1" latinLnBrk="0" hangingPunct="1">
        <a:spcBef>
          <a:spcPct val="0"/>
        </a:spcBef>
        <a:buNone/>
        <a:defRPr kumimoji="0" sz="98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870838" indent="-609587" algn="r" rtl="1" eaLnBrk="1" latinLnBrk="0" hangingPunct="1">
        <a:spcBef>
          <a:spcPts val="952"/>
        </a:spcBef>
        <a:spcAft>
          <a:spcPts val="0"/>
        </a:spcAft>
        <a:buClr>
          <a:schemeClr val="accent1"/>
        </a:buClr>
        <a:buSzPct val="68000"/>
        <a:buFont typeface="Wingdings 3"/>
        <a:buChar char=""/>
        <a:defRPr kumimoji="0" sz="6400" kern="1200">
          <a:solidFill>
            <a:schemeClr val="tx1"/>
          </a:solidFill>
          <a:latin typeface="+mn-lt"/>
          <a:ea typeface="+mn-ea"/>
          <a:cs typeface="+mn-cs"/>
        </a:defRPr>
      </a:lvl1pPr>
      <a:lvl2pPr marL="1480425" indent="-544274" algn="r" rtl="1" eaLnBrk="1" latinLnBrk="0" hangingPunct="1">
        <a:spcBef>
          <a:spcPts val="771"/>
        </a:spcBef>
        <a:buClr>
          <a:schemeClr val="accent1"/>
        </a:buClr>
        <a:buFont typeface="Verdana"/>
        <a:buChar char="◦"/>
        <a:defRPr kumimoji="0" sz="5500" kern="1200">
          <a:solidFill>
            <a:schemeClr val="tx1"/>
          </a:solidFill>
          <a:latin typeface="+mn-lt"/>
          <a:ea typeface="+mn-ea"/>
          <a:cs typeface="+mn-cs"/>
        </a:defRPr>
      </a:lvl2pPr>
      <a:lvl3pPr marL="2046469" indent="-544274" algn="r" rtl="1" eaLnBrk="1" latinLnBrk="0" hangingPunct="1">
        <a:spcBef>
          <a:spcPts val="833"/>
        </a:spcBef>
        <a:buClr>
          <a:schemeClr val="accent2"/>
        </a:buClr>
        <a:buSzPct val="100000"/>
        <a:buFont typeface="Wingdings 2"/>
        <a:buChar char=""/>
        <a:defRPr kumimoji="0" sz="5000" kern="1200">
          <a:solidFill>
            <a:schemeClr val="tx1"/>
          </a:solidFill>
          <a:latin typeface="+mn-lt"/>
          <a:ea typeface="+mn-ea"/>
          <a:cs typeface="+mn-cs"/>
        </a:defRPr>
      </a:lvl3pPr>
      <a:lvl4pPr marL="2721369" indent="-544274" algn="r" rtl="1" eaLnBrk="1" latinLnBrk="0" hangingPunct="1">
        <a:spcBef>
          <a:spcPts val="833"/>
        </a:spcBef>
        <a:buClr>
          <a:schemeClr val="accent2"/>
        </a:buClr>
        <a:buFont typeface="Wingdings 2"/>
        <a:buChar char=""/>
        <a:defRPr kumimoji="0" sz="4500" kern="1200">
          <a:solidFill>
            <a:schemeClr val="tx1"/>
          </a:solidFill>
          <a:latin typeface="+mn-lt"/>
          <a:ea typeface="+mn-ea"/>
          <a:cs typeface="+mn-cs"/>
        </a:defRPr>
      </a:lvl4pPr>
      <a:lvl5pPr marL="3265642" indent="-544274" algn="r" rtl="1" eaLnBrk="1" latinLnBrk="0" hangingPunct="1">
        <a:spcBef>
          <a:spcPts val="833"/>
        </a:spcBef>
        <a:buClr>
          <a:schemeClr val="accent2"/>
        </a:buClr>
        <a:buFont typeface="Wingdings 2"/>
        <a:buChar char=""/>
        <a:defRPr kumimoji="0" sz="4300" kern="1200">
          <a:solidFill>
            <a:schemeClr val="tx1"/>
          </a:solidFill>
          <a:latin typeface="+mn-lt"/>
          <a:ea typeface="+mn-ea"/>
          <a:cs typeface="+mn-cs"/>
        </a:defRPr>
      </a:lvl5pPr>
      <a:lvl6pPr marL="3809916" indent="-544274" algn="r" rtl="1" eaLnBrk="1" latinLnBrk="0" hangingPunct="1">
        <a:spcBef>
          <a:spcPts val="833"/>
        </a:spcBef>
        <a:buClr>
          <a:schemeClr val="accent3"/>
        </a:buClr>
        <a:buFont typeface="Wingdings 2"/>
        <a:buChar char=""/>
        <a:defRPr kumimoji="0" sz="4300" kern="1200">
          <a:solidFill>
            <a:schemeClr val="tx1"/>
          </a:solidFill>
          <a:latin typeface="+mn-lt"/>
          <a:ea typeface="+mn-ea"/>
          <a:cs typeface="+mn-cs"/>
        </a:defRPr>
      </a:lvl6pPr>
      <a:lvl7pPr marL="4354190" indent="-544274" algn="r" rtl="1" eaLnBrk="1" latinLnBrk="0" hangingPunct="1">
        <a:spcBef>
          <a:spcPts val="833"/>
        </a:spcBef>
        <a:buClr>
          <a:schemeClr val="accent3"/>
        </a:buClr>
        <a:buFont typeface="Wingdings 2"/>
        <a:buChar char=""/>
        <a:defRPr kumimoji="0" sz="3800" kern="1200">
          <a:solidFill>
            <a:schemeClr val="tx1"/>
          </a:solidFill>
          <a:latin typeface="+mn-lt"/>
          <a:ea typeface="+mn-ea"/>
          <a:cs typeface="+mn-cs"/>
        </a:defRPr>
      </a:lvl7pPr>
      <a:lvl8pPr marL="4898464" indent="-544274" algn="r" rtl="1" eaLnBrk="1" latinLnBrk="0" hangingPunct="1">
        <a:spcBef>
          <a:spcPts val="833"/>
        </a:spcBef>
        <a:buClr>
          <a:schemeClr val="accent3"/>
        </a:buClr>
        <a:buFont typeface="Wingdings 2"/>
        <a:buChar char=""/>
        <a:defRPr kumimoji="0" sz="3800" kern="1200">
          <a:solidFill>
            <a:schemeClr val="tx1"/>
          </a:solidFill>
          <a:latin typeface="+mn-lt"/>
          <a:ea typeface="+mn-ea"/>
          <a:cs typeface="+mn-cs"/>
        </a:defRPr>
      </a:lvl8pPr>
      <a:lvl9pPr marL="5442737" indent="-544274" algn="r" rtl="1" eaLnBrk="1" latinLnBrk="0" hangingPunct="1">
        <a:spcBef>
          <a:spcPts val="833"/>
        </a:spcBef>
        <a:buClr>
          <a:schemeClr val="accent3"/>
        </a:buClr>
        <a:buFont typeface="Wingdings 2"/>
        <a:buChar char=""/>
        <a:defRPr kumimoji="0" sz="38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1088547" algn="r" rtl="1" eaLnBrk="1" latinLnBrk="0" hangingPunct="1">
        <a:defRPr kumimoji="0" kern="1200">
          <a:solidFill>
            <a:schemeClr val="tx1"/>
          </a:solidFill>
          <a:latin typeface="+mn-lt"/>
          <a:ea typeface="+mn-ea"/>
          <a:cs typeface="+mn-cs"/>
        </a:defRPr>
      </a:lvl2pPr>
      <a:lvl3pPr marL="2177095" algn="r" rtl="1" eaLnBrk="1" latinLnBrk="0" hangingPunct="1">
        <a:defRPr kumimoji="0" kern="1200">
          <a:solidFill>
            <a:schemeClr val="tx1"/>
          </a:solidFill>
          <a:latin typeface="+mn-lt"/>
          <a:ea typeface="+mn-ea"/>
          <a:cs typeface="+mn-cs"/>
        </a:defRPr>
      </a:lvl3pPr>
      <a:lvl4pPr marL="3265642" algn="r" rtl="1" eaLnBrk="1" latinLnBrk="0" hangingPunct="1">
        <a:defRPr kumimoji="0" kern="1200">
          <a:solidFill>
            <a:schemeClr val="tx1"/>
          </a:solidFill>
          <a:latin typeface="+mn-lt"/>
          <a:ea typeface="+mn-ea"/>
          <a:cs typeface="+mn-cs"/>
        </a:defRPr>
      </a:lvl4pPr>
      <a:lvl5pPr marL="4354190" algn="r" rtl="1" eaLnBrk="1" latinLnBrk="0" hangingPunct="1">
        <a:defRPr kumimoji="0" kern="1200">
          <a:solidFill>
            <a:schemeClr val="tx1"/>
          </a:solidFill>
          <a:latin typeface="+mn-lt"/>
          <a:ea typeface="+mn-ea"/>
          <a:cs typeface="+mn-cs"/>
        </a:defRPr>
      </a:lvl5pPr>
      <a:lvl6pPr marL="5442737" algn="r" rtl="1" eaLnBrk="1" latinLnBrk="0" hangingPunct="1">
        <a:defRPr kumimoji="0" kern="1200">
          <a:solidFill>
            <a:schemeClr val="tx1"/>
          </a:solidFill>
          <a:latin typeface="+mn-lt"/>
          <a:ea typeface="+mn-ea"/>
          <a:cs typeface="+mn-cs"/>
        </a:defRPr>
      </a:lvl6pPr>
      <a:lvl7pPr marL="6531285" algn="r" rtl="1" eaLnBrk="1" latinLnBrk="0" hangingPunct="1">
        <a:defRPr kumimoji="0" kern="1200">
          <a:solidFill>
            <a:schemeClr val="tx1"/>
          </a:solidFill>
          <a:latin typeface="+mn-lt"/>
          <a:ea typeface="+mn-ea"/>
          <a:cs typeface="+mn-cs"/>
        </a:defRPr>
      </a:lvl7pPr>
      <a:lvl8pPr marL="7619832" algn="r" rtl="1" eaLnBrk="1" latinLnBrk="0" hangingPunct="1">
        <a:defRPr kumimoji="0" kern="1200">
          <a:solidFill>
            <a:schemeClr val="tx1"/>
          </a:solidFill>
          <a:latin typeface="+mn-lt"/>
          <a:ea typeface="+mn-ea"/>
          <a:cs typeface="+mn-cs"/>
        </a:defRPr>
      </a:lvl8pPr>
      <a:lvl9pPr marL="870838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audio" Target="../media/audio3.wav"/></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hape 13"/>
          <p:cNvSpPr/>
          <p:nvPr/>
        </p:nvSpPr>
        <p:spPr>
          <a:xfrm>
            <a:off x="7659829" y="2530315"/>
            <a:ext cx="9570896" cy="933589"/>
          </a:xfrm>
          <a:prstGeom prst="rect">
            <a:avLst/>
          </a:prstGeom>
          <a:ln/>
          <a:extLst>
            <a:ext uri="{C572A759-6A51-4108-AA02-DFA0A04FC94B}">
              <ma14:wrappingTextBoxFlag xmlns:ma14="http://schemas.microsoft.com/office/mac/drawingml/2011/main" xmlns="" val="1"/>
            </a:ext>
          </a:extLst>
        </p:spPr>
        <p:style>
          <a:lnRef idx="2">
            <a:schemeClr val="accent3">
              <a:shade val="50000"/>
            </a:schemeClr>
          </a:lnRef>
          <a:fillRef idx="1">
            <a:schemeClr val="accent3"/>
          </a:fillRef>
          <a:effectRef idx="0">
            <a:schemeClr val="accent3"/>
          </a:effectRef>
          <a:fontRef idx="minor">
            <a:schemeClr val="lt1"/>
          </a:fontRef>
        </p:style>
        <p:txBody>
          <a:bodyPr wrap="square" lIns="50800" tIns="50800" rIns="50800" bIns="50800" anchor="ctr">
            <a:spAutoFit/>
          </a:bodyPr>
          <a:lstStyle>
            <a:lvl1pPr indent="12700" algn="l" defTabSz="825500">
              <a:defRPr sz="10000">
                <a:solidFill>
                  <a:srgbClr val="53585F"/>
                </a:solidFill>
                <a:latin typeface="Lato Light"/>
                <a:ea typeface="Lato Light"/>
                <a:cs typeface="Lato Light"/>
                <a:sym typeface="Lato Light"/>
              </a:defRPr>
            </a:lvl1pPr>
          </a:lstStyle>
          <a:p>
            <a:pPr algn="ctr"/>
            <a:r>
              <a:rPr lang="ar-EG"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مهارة عرض نتائج البحث ومناقشتها</a:t>
            </a:r>
            <a:endParaRPr lang="ar-EG"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ndParaRPr>
          </a:p>
        </p:txBody>
      </p:sp>
      <p:sp>
        <p:nvSpPr>
          <p:cNvPr id="15" name="Shape 15"/>
          <p:cNvSpPr/>
          <p:nvPr/>
        </p:nvSpPr>
        <p:spPr>
          <a:xfrm>
            <a:off x="7237823" y="4400549"/>
            <a:ext cx="10468135" cy="1"/>
          </a:xfrm>
          <a:prstGeom prst="line">
            <a:avLst/>
          </a:prstGeom>
          <a:ln>
            <a:headEnd type="triangle" len="sm"/>
            <a:tailEnd type="triangle" len="sm"/>
          </a:ln>
        </p:spPr>
        <p:style>
          <a:lnRef idx="3">
            <a:schemeClr val="accent6"/>
          </a:lnRef>
          <a:fillRef idx="0">
            <a:schemeClr val="accent6"/>
          </a:fillRef>
          <a:effectRef idx="2">
            <a:schemeClr val="accent6"/>
          </a:effectRef>
          <a:fontRef idx="minor">
            <a:schemeClr val="tx1"/>
          </a:fontRef>
        </p:style>
        <p:txBody>
          <a:bodyPr lIns="0" tIns="0" rIns="0" bIns="0" anchor="ctr"/>
          <a:lstStyle/>
          <a:p>
            <a:pPr lvl="0">
              <a:defRPr sz="3200"/>
            </a:pPr>
            <a:endParaRPr/>
          </a:p>
        </p:txBody>
      </p:sp>
      <p:sp>
        <p:nvSpPr>
          <p:cNvPr id="16" name="Shape 16"/>
          <p:cNvSpPr/>
          <p:nvPr/>
        </p:nvSpPr>
        <p:spPr>
          <a:xfrm rot="19339874">
            <a:off x="10801349" y="5653668"/>
            <a:ext cx="2028825" cy="1354217"/>
          </a:xfrm>
          <a:prstGeom prst="rect">
            <a:avLst/>
          </a:prstGeom>
          <a:ln w="12700">
            <a:miter lim="400000"/>
          </a:ln>
          <a:effectLst>
            <a:glow rad="139700">
              <a:schemeClr val="accent1">
                <a:satMod val="175000"/>
                <a:alpha val="40000"/>
              </a:schemeClr>
            </a:glow>
            <a:innerShdw blurRad="114300">
              <a:prstClr val="black"/>
            </a:innerShdw>
          </a:effectLst>
          <a:extLst>
            <a:ext uri="{C572A759-6A51-4108-AA02-DFA0A04FC94B}">
              <ma14:wrappingTextBoxFlag xmlns:ma14="http://schemas.microsoft.com/office/mac/drawingml/2011/main" xmlns="" val="1"/>
            </a:ext>
          </a:extLst>
        </p:spPr>
        <p:txBody>
          <a:bodyPr wrap="square" lIns="0" tIns="0" rIns="0" bIns="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l" defTabSz="647700">
              <a:lnSpc>
                <a:spcPct val="120000"/>
              </a:lnSpc>
              <a:spcBef>
                <a:spcPts val="1700"/>
              </a:spcBef>
              <a:defRPr sz="4500">
                <a:solidFill>
                  <a:srgbClr val="656565"/>
                </a:solidFill>
                <a:latin typeface="Lato Light"/>
                <a:ea typeface="Lato Light"/>
                <a:cs typeface="Lato Light"/>
                <a:sym typeface="Lato Light"/>
              </a:defRPr>
            </a:lvl1pPr>
          </a:lstStyle>
          <a:p>
            <a:pPr lvl="0" algn="ctr">
              <a:lnSpc>
                <a:spcPct val="100000"/>
              </a:lnSpc>
              <a:defRPr sz="1800">
                <a:solidFill>
                  <a:srgbClr val="000000"/>
                </a:solidFill>
              </a:defRPr>
            </a:pPr>
            <a:r>
              <a:rPr lang="ar-SA" sz="8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تمهيد</a:t>
            </a:r>
            <a:endParaRPr sz="8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مستطيل 7"/>
          <p:cNvSpPr/>
          <p:nvPr/>
        </p:nvSpPr>
        <p:spPr>
          <a:xfrm>
            <a:off x="6009098" y="8201084"/>
            <a:ext cx="12678952" cy="1323439"/>
          </a:xfrm>
          <a:prstGeom prst="rect">
            <a:avLst/>
          </a:prstGeom>
          <a:ln/>
        </p:spPr>
        <p:style>
          <a:lnRef idx="3">
            <a:schemeClr val="lt1"/>
          </a:lnRef>
          <a:fillRef idx="1">
            <a:schemeClr val="accent3"/>
          </a:fillRef>
          <a:effectRef idx="1">
            <a:schemeClr val="accent3"/>
          </a:effectRef>
          <a:fontRef idx="minor">
            <a:schemeClr val="lt1"/>
          </a:fontRef>
        </p:style>
        <p:txBody>
          <a:bodyPr wrap="square">
            <a:spAutoFit/>
          </a:bodyPr>
          <a:lstStyle/>
          <a:p>
            <a:pPr lvl="0">
              <a:lnSpc>
                <a:spcPct val="100000"/>
              </a:lnSpc>
              <a:defRPr sz="1800">
                <a:solidFill>
                  <a:srgbClr val="000000"/>
                </a:solidFill>
              </a:defRPr>
            </a:pPr>
            <a:r>
              <a:rPr lang="ar-SA" sz="8000" dirty="0" smtClean="0">
                <a:solidFill>
                  <a:srgbClr val="002060"/>
                </a:solidFill>
              </a:rPr>
              <a:t>ما الغرض من إعداد وعمل البحوث ؟</a:t>
            </a:r>
            <a:endParaRPr lang="en-US" sz="8000" dirty="0">
              <a:solidFill>
                <a:srgbClr val="002060"/>
              </a:solidFill>
            </a:endParaRPr>
          </a:p>
        </p:txBody>
      </p:sp>
      <p:sp>
        <p:nvSpPr>
          <p:cNvPr id="9" name="دائرة مجوفة 8"/>
          <p:cNvSpPr/>
          <p:nvPr/>
        </p:nvSpPr>
        <p:spPr>
          <a:xfrm>
            <a:off x="18688050" y="2530315"/>
            <a:ext cx="1771650" cy="1870236"/>
          </a:xfrm>
          <a:prstGeom prst="donut">
            <a:avLst/>
          </a:prstGeom>
        </p:spPr>
        <p:style>
          <a:lnRef idx="0">
            <a:schemeClr val="accent3"/>
          </a:lnRef>
          <a:fillRef idx="3">
            <a:schemeClr val="accent3"/>
          </a:fillRef>
          <a:effectRef idx="3">
            <a:schemeClr val="accent3"/>
          </a:effectRef>
          <a:fontRef idx="minor">
            <a:schemeClr val="lt1"/>
          </a:fontRef>
        </p:style>
        <p:txBody>
          <a:bodyPr rtlCol="1" anchor="ctr"/>
          <a:lstStyle/>
          <a:p>
            <a:pPr algn="ctr"/>
            <a:endParaRPr lang="ar-SA">
              <a:solidFill>
                <a:schemeClr val="tx1"/>
              </a:solidFill>
            </a:endParaRPr>
          </a:p>
        </p:txBody>
      </p:sp>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9"/>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9"/>
                                        </p:tgtEl>
                                        <p:attrNameLst>
                                          <p:attrName>ppt_y</p:attrName>
                                        </p:attrNameLst>
                                      </p:cBhvr>
                                      <p:tavLst>
                                        <p:tav tm="0">
                                          <p:val>
                                            <p:strVal val="#ppt_y"/>
                                          </p:val>
                                        </p:tav>
                                        <p:tav tm="100000">
                                          <p:val>
                                            <p:strVal val="#ppt_y"/>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strips(downLeft)">
                                      <p:cBhvr>
                                        <p:cTn id="15" dur="30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strips(downLeft)">
                                      <p:cBhvr>
                                        <p:cTn id="20" dur="20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48" presetClass="entr" presetSubtype="0" accel="5000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6" dur="1000" fill="hold"/>
                                        <p:tgtEl>
                                          <p:spTgt spid="16"/>
                                        </p:tgtEl>
                                        <p:attrNameLst>
                                          <p:attrName>ppt_x</p:attrName>
                                        </p:attrNameLst>
                                      </p:cBhvr>
                                      <p:tavLst>
                                        <p:tav tm="0">
                                          <p:val>
                                            <p:fltVal val="-1"/>
                                          </p:val>
                                        </p:tav>
                                        <p:tav tm="50000">
                                          <p:val>
                                            <p:fltVal val="0.95"/>
                                          </p:val>
                                        </p:tav>
                                        <p:tav tm="100000">
                                          <p:val>
                                            <p:strVal val="#ppt_x"/>
                                          </p:val>
                                        </p:tav>
                                      </p:tavLst>
                                    </p:anim>
                                    <p:anim calcmode="lin" valueType="num">
                                      <p:cBhvr>
                                        <p:cTn id="27" dur="1000" fill="hold"/>
                                        <p:tgtEl>
                                          <p:spTgt spid="16"/>
                                        </p:tgtEl>
                                        <p:attrNameLst>
                                          <p:attrName>ppt_y</p:attrName>
                                        </p:attrNameLst>
                                      </p:cBhvr>
                                      <p:tavLst>
                                        <p:tav tm="0">
                                          <p:val>
                                            <p:strVal val="#ppt_y"/>
                                          </p:val>
                                        </p:tav>
                                        <p:tav tm="100000">
                                          <p:val>
                                            <p:strVal val="#ppt_y"/>
                                          </p:val>
                                        </p:tav>
                                      </p:tavLst>
                                    </p:anim>
                                    <p:animEffect transition="in" filter="fade">
                                      <p:cBhvr>
                                        <p:cTn id="28" dur="10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12"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strips(downLeft)">
                                      <p:cBhvr>
                                        <p:cTn id="3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8" grpId="0" animBg="1"/>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hape 19"/>
          <p:cNvSpPr>
            <a:spLocks noGrp="1"/>
          </p:cNvSpPr>
          <p:nvPr>
            <p:ph type="sldNum" sz="quarter" idx="4294967295"/>
          </p:nvPr>
        </p:nvSpPr>
        <p:spPr>
          <a:xfrm>
            <a:off x="24080788" y="215900"/>
            <a:ext cx="303212" cy="447675"/>
          </a:xfrm>
          <a:prstGeom prst="rect">
            <a:avLst/>
          </a:prstGeom>
          <a:extLst>
            <a:ext uri="{C572A759-6A51-4108-AA02-DFA0A04FC94B}">
              <ma14:wrappingTextBoxFlag xmlns:ma14="http://schemas.microsoft.com/office/mac/drawingml/2011/main" xmlns="" val="1"/>
            </a:ext>
          </a:extLst>
        </p:spPr>
        <p:txBody>
          <a:bodyPr>
            <a:normAutofit fontScale="85000" lnSpcReduction="20000"/>
          </a:bodyPr>
          <a:lstStyle/>
          <a:p>
            <a:pPr lvl="0">
              <a:defRPr sz="1800">
                <a:solidFill>
                  <a:srgbClr val="000000"/>
                </a:solidFill>
              </a:defRPr>
            </a:pPr>
            <a:fld id="{86CB4B4D-7CA3-9044-876B-883B54F8677D}" type="slidenum">
              <a:rPr sz="2000">
                <a:solidFill>
                  <a:srgbClr val="FFFFFF"/>
                </a:solidFill>
              </a:rPr>
              <a:pPr lvl="0">
                <a:defRPr sz="1800">
                  <a:solidFill>
                    <a:srgbClr val="000000"/>
                  </a:solidFill>
                </a:defRPr>
              </a:pPr>
              <a:t>2</a:t>
            </a:fld>
            <a:endParaRPr sz="2000">
              <a:solidFill>
                <a:srgbClr val="FFFFFF"/>
              </a:solidFill>
            </a:endParaRPr>
          </a:p>
        </p:txBody>
      </p:sp>
      <p:sp>
        <p:nvSpPr>
          <p:cNvPr id="20" name="Shape 20"/>
          <p:cNvSpPr/>
          <p:nvPr/>
        </p:nvSpPr>
        <p:spPr>
          <a:xfrm>
            <a:off x="10635741" y="3279576"/>
            <a:ext cx="6937884" cy="55399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defTabSz="647700">
              <a:lnSpc>
                <a:spcPct val="120000"/>
              </a:lnSpc>
              <a:spcBef>
                <a:spcPts val="1700"/>
              </a:spcBef>
              <a:defRPr sz="4000">
                <a:solidFill>
                  <a:srgbClr val="656565"/>
                </a:solidFill>
                <a:latin typeface="Lato Black"/>
                <a:ea typeface="Lato Black"/>
                <a:cs typeface="Lato Black"/>
                <a:sym typeface="Lato Black"/>
              </a:defRPr>
            </a:lvl1pPr>
          </a:lstStyle>
          <a:p>
            <a:pPr lvl="0">
              <a:lnSpc>
                <a:spcPct val="100000"/>
              </a:lnSpc>
              <a:defRPr sz="1800">
                <a:solidFill>
                  <a:srgbClr val="000000"/>
                </a:solidFill>
              </a:defRPr>
            </a:pPr>
            <a:r>
              <a:rPr lang="ar-SA" sz="3600" b="1" dirty="0" smtClean="0">
                <a:solidFill>
                  <a:srgbClr val="FF0000"/>
                </a:solidFill>
              </a:rPr>
              <a:t>سؤال / </a:t>
            </a:r>
            <a:r>
              <a:rPr lang="ar-SA" sz="3600" b="1" dirty="0" smtClean="0"/>
              <a:t>ما المقصود بنتائج البحث ؟</a:t>
            </a:r>
            <a:endParaRPr sz="4000" b="1">
              <a:solidFill>
                <a:srgbClr val="FF0000"/>
              </a:solidFill>
            </a:endParaRPr>
          </a:p>
        </p:txBody>
      </p:sp>
      <p:sp>
        <p:nvSpPr>
          <p:cNvPr id="22" name="Shape 22"/>
          <p:cNvSpPr/>
          <p:nvPr/>
        </p:nvSpPr>
        <p:spPr>
          <a:xfrm>
            <a:off x="10635741" y="4286249"/>
            <a:ext cx="7693711" cy="1"/>
          </a:xfrm>
          <a:prstGeom prst="line">
            <a:avLst/>
          </a:prstGeom>
          <a:ln>
            <a:headEnd type="triangle" len="sm"/>
            <a:tailEnd type="triangle" len="sm"/>
          </a:ln>
        </p:spPr>
        <p:style>
          <a:lnRef idx="3">
            <a:schemeClr val="accent3"/>
          </a:lnRef>
          <a:fillRef idx="0">
            <a:schemeClr val="accent3"/>
          </a:fillRef>
          <a:effectRef idx="2">
            <a:schemeClr val="accent3"/>
          </a:effectRef>
          <a:fontRef idx="minor">
            <a:schemeClr val="tx1"/>
          </a:fontRef>
        </p:style>
        <p:txBody>
          <a:bodyPr lIns="0" tIns="0" rIns="0" bIns="0" anchor="ctr"/>
          <a:lstStyle/>
          <a:p>
            <a:pPr lvl="0">
              <a:defRPr sz="3200"/>
            </a:pPr>
            <a:endParaRPr/>
          </a:p>
        </p:txBody>
      </p:sp>
      <p:sp>
        <p:nvSpPr>
          <p:cNvPr id="7" name="شمس 6"/>
          <p:cNvSpPr/>
          <p:nvPr/>
        </p:nvSpPr>
        <p:spPr>
          <a:xfrm>
            <a:off x="18973800" y="3645574"/>
            <a:ext cx="2257425" cy="1281351"/>
          </a:xfrm>
          <a:prstGeom prst="sun">
            <a:avLst/>
          </a:prstGeom>
        </p:spPr>
        <p:style>
          <a:lnRef idx="3">
            <a:schemeClr val="lt1"/>
          </a:lnRef>
          <a:fillRef idx="1">
            <a:schemeClr val="accent3"/>
          </a:fillRef>
          <a:effectRef idx="1">
            <a:schemeClr val="accent3"/>
          </a:effectRef>
          <a:fontRef idx="minor">
            <a:schemeClr val="lt1"/>
          </a:fontRef>
        </p:style>
        <p:txBody>
          <a:bodyPr rtlCol="1" anchor="ctr"/>
          <a:lstStyle/>
          <a:p>
            <a:pPr algn="ctr"/>
            <a:endParaRPr lang="ar-SA"/>
          </a:p>
        </p:txBody>
      </p:sp>
      <p:sp>
        <p:nvSpPr>
          <p:cNvPr id="8" name="Shape 20"/>
          <p:cNvSpPr/>
          <p:nvPr/>
        </p:nvSpPr>
        <p:spPr>
          <a:xfrm>
            <a:off x="3914774" y="8847414"/>
            <a:ext cx="16373475" cy="1424108"/>
          </a:xfrm>
          <a:prstGeom prst="rect">
            <a:avLst/>
          </a:prstGeom>
          <a:ln/>
          <a:extLst>
            <a:ext uri="{C572A759-6A51-4108-AA02-DFA0A04FC94B}">
              <ma14:wrappingTextBoxFlag xmlns:ma14="http://schemas.microsoft.com/office/mac/drawingml/2011/main" xmlns="" val="1"/>
            </a:ext>
          </a:extLst>
        </p:spPr>
        <p:style>
          <a:lnRef idx="2">
            <a:schemeClr val="accent2"/>
          </a:lnRef>
          <a:fillRef idx="1">
            <a:schemeClr val="lt1"/>
          </a:fillRef>
          <a:effectRef idx="0">
            <a:schemeClr val="accent2"/>
          </a:effectRef>
          <a:fontRef idx="minor">
            <a:schemeClr val="dk1"/>
          </a:fontRef>
        </p:style>
        <p:txBody>
          <a:bodyPr wrap="square" lIns="0" tIns="0" rIns="0" bIns="0">
            <a:spAutoFit/>
          </a:bodyPr>
          <a:lstStyle>
            <a:lvl1pPr defTabSz="647700">
              <a:lnSpc>
                <a:spcPct val="120000"/>
              </a:lnSpc>
              <a:spcBef>
                <a:spcPts val="1700"/>
              </a:spcBef>
              <a:defRPr sz="4000">
                <a:solidFill>
                  <a:srgbClr val="656565"/>
                </a:solidFill>
                <a:latin typeface="Lato Black"/>
                <a:ea typeface="Lato Black"/>
                <a:cs typeface="Lato Black"/>
                <a:sym typeface="Lato Black"/>
              </a:defRPr>
            </a:lvl1pPr>
          </a:lstStyle>
          <a:p>
            <a:pPr algn="r" rtl="1"/>
            <a:r>
              <a:rPr lang="ar-EG" b="1" dirty="0" smtClean="0">
                <a:solidFill>
                  <a:srgbClr val="FF0000"/>
                </a:solidFill>
                <a:latin typeface="Calibri" pitchFamily="34" charset="0"/>
              </a:rPr>
              <a:t>نتائج البحث هي: </a:t>
            </a:r>
            <a:r>
              <a:rPr lang="ar-EG" b="1" dirty="0" smtClean="0">
                <a:solidFill>
                  <a:srgbClr val="3333FF"/>
                </a:solidFill>
                <a:latin typeface="Calibri" pitchFamily="34" charset="0"/>
              </a:rPr>
              <a:t>خلاصة وصفية لما توصًّل إليه الباحث من بيانات بعد إجراء الدراسة الميدانية وتطبيق أدواته نتيجة للتساؤلات التي حددها في بحثه.</a:t>
            </a:r>
            <a:endParaRPr lang="en-US" dirty="0">
              <a:solidFill>
                <a:srgbClr val="3333FF"/>
              </a:solidFill>
              <a:latin typeface="Calibri" pitchFamily="34" charset="0"/>
            </a:endParaRPr>
          </a:p>
        </p:txBody>
      </p:sp>
      <p:sp>
        <p:nvSpPr>
          <p:cNvPr id="9" name="مستطيل 8"/>
          <p:cNvSpPr/>
          <p:nvPr/>
        </p:nvSpPr>
        <p:spPr>
          <a:xfrm>
            <a:off x="6096000" y="5565339"/>
            <a:ext cx="12192000" cy="2585323"/>
          </a:xfrm>
          <a:prstGeom prst="rect">
            <a:avLst/>
          </a:prstGeom>
        </p:spPr>
        <p:style>
          <a:lnRef idx="0">
            <a:scrgbClr r="0" g="0" b="0"/>
          </a:lnRef>
          <a:fillRef idx="1003">
            <a:schemeClr val="lt2"/>
          </a:fillRef>
          <a:effectRef idx="0">
            <a:scrgbClr r="0" g="0" b="0"/>
          </a:effectRef>
          <a:fontRef idx="major"/>
        </p:style>
        <p:txBody>
          <a:bodyPr>
            <a:spAutoFit/>
          </a:bodyPr>
          <a:lstStyle/>
          <a:p>
            <a:pPr rtl="1"/>
            <a:r>
              <a:rPr lang="ar-EG" sz="5400" b="1" dirty="0" smtClean="0">
                <a:solidFill>
                  <a:srgbClr val="C00000"/>
                </a:solidFill>
                <a:latin typeface="Calibri" pitchFamily="34" charset="0"/>
              </a:rPr>
              <a:t>عرض نتائج البحث ومناقشتها وتفسيرها عملٌ وجهدٌ لا ينفصل عن المرحلة السابقة وهي مرحل تحليل البيانات وتفسيرها.</a:t>
            </a:r>
            <a:endParaRPr lang="en-US" sz="5400" dirty="0">
              <a:solidFill>
                <a:srgbClr val="C00000"/>
              </a:solidFill>
              <a:latin typeface="Calibri" pitchFamily="34" charset="0"/>
            </a:endParaRPr>
          </a:p>
        </p:txBody>
      </p:sp>
    </p:spTree>
  </p:cSld>
  <p:clrMapOvr>
    <a:masterClrMapping/>
  </p:clrMapOvr>
  <p:transition spd="slow">
    <p:dissolv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strips(downLeft)">
                                      <p:cBhvr>
                                        <p:cTn id="17" dur="2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strips(down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trips(down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hape 25"/>
          <p:cNvSpPr>
            <a:spLocks noGrp="1"/>
          </p:cNvSpPr>
          <p:nvPr>
            <p:ph type="sldNum" sz="quarter" idx="4294967295"/>
          </p:nvPr>
        </p:nvSpPr>
        <p:spPr>
          <a:xfrm>
            <a:off x="24080788" y="215900"/>
            <a:ext cx="303212" cy="447675"/>
          </a:xfrm>
          <a:prstGeom prst="rect">
            <a:avLst/>
          </a:prstGeom>
          <a:extLst>
            <a:ext uri="{C572A759-6A51-4108-AA02-DFA0A04FC94B}">
              <ma14:wrappingTextBoxFlag xmlns:ma14="http://schemas.microsoft.com/office/mac/drawingml/2011/main" xmlns="" val="1"/>
            </a:ext>
          </a:extLst>
        </p:spPr>
        <p:txBody>
          <a:bodyPr>
            <a:normAutofit fontScale="85000" lnSpcReduction="20000"/>
          </a:bodyPr>
          <a:lstStyle/>
          <a:p>
            <a:pPr lvl="0">
              <a:defRPr sz="1800">
                <a:solidFill>
                  <a:srgbClr val="000000"/>
                </a:solidFill>
              </a:defRPr>
            </a:pPr>
            <a:fld id="{86CB4B4D-7CA3-9044-876B-883B54F8677D}" type="slidenum">
              <a:rPr sz="2000">
                <a:solidFill>
                  <a:srgbClr val="FFFFFF"/>
                </a:solidFill>
              </a:rPr>
              <a:pPr lvl="0">
                <a:defRPr sz="1800">
                  <a:solidFill>
                    <a:srgbClr val="000000"/>
                  </a:solidFill>
                </a:defRPr>
              </a:pPr>
              <a:t>3</a:t>
            </a:fld>
            <a:endParaRPr sz="2000">
              <a:solidFill>
                <a:srgbClr val="FFFFFF"/>
              </a:solidFill>
            </a:endParaRPr>
          </a:p>
        </p:txBody>
      </p:sp>
      <p:sp>
        <p:nvSpPr>
          <p:cNvPr id="28" name="Shape 28"/>
          <p:cNvSpPr/>
          <p:nvPr/>
        </p:nvSpPr>
        <p:spPr>
          <a:xfrm>
            <a:off x="2737071" y="2928820"/>
            <a:ext cx="50778" cy="896277"/>
          </a:xfrm>
          <a:prstGeom prst="roundRect">
            <a:avLst>
              <a:gd name="adj" fmla="val 50000"/>
            </a:avLst>
          </a:prstGeom>
          <a:ln/>
        </p:spPr>
        <p:style>
          <a:lnRef idx="3">
            <a:schemeClr val="lt1"/>
          </a:lnRef>
          <a:fillRef idx="1">
            <a:schemeClr val="accent3"/>
          </a:fillRef>
          <a:effectRef idx="1">
            <a:schemeClr val="accent3"/>
          </a:effectRef>
          <a:fontRef idx="minor">
            <a:schemeClr val="lt1"/>
          </a:fontRef>
        </p:style>
        <p:txBody>
          <a:bodyPr lIns="0" tIns="0" rIns="0" bIns="0" anchor="ctr"/>
          <a:lstStyle/>
          <a:p>
            <a:pPr lvl="0">
              <a:defRPr sz="3200">
                <a:solidFill>
                  <a:srgbClr val="FFFFFF"/>
                </a:solidFill>
              </a:defRPr>
            </a:pPr>
            <a:endParaRPr/>
          </a:p>
        </p:txBody>
      </p:sp>
      <p:sp>
        <p:nvSpPr>
          <p:cNvPr id="29" name="Shape 29"/>
          <p:cNvSpPr/>
          <p:nvPr/>
        </p:nvSpPr>
        <p:spPr>
          <a:xfrm>
            <a:off x="1837889" y="2973585"/>
            <a:ext cx="746998" cy="836767"/>
          </a:xfrm>
          <a:prstGeom prst="rect">
            <a:avLst/>
          </a:prstGeom>
          <a:ln/>
          <a:extLst>
            <a:ext uri="{C572A759-6A51-4108-AA02-DFA0A04FC94B}">
              <ma14:wrappingTextBoxFlag xmlns:ma14="http://schemas.microsoft.com/office/mac/drawingml/2011/main" xmlns="" val="1"/>
            </a:ext>
          </a:extLst>
        </p:spPr>
        <p:style>
          <a:lnRef idx="1">
            <a:schemeClr val="accent4"/>
          </a:lnRef>
          <a:fillRef idx="2">
            <a:schemeClr val="accent4"/>
          </a:fillRef>
          <a:effectRef idx="1">
            <a:schemeClr val="accent4"/>
          </a:effectRef>
          <a:fontRef idx="minor">
            <a:schemeClr val="dk1"/>
          </a:fontRef>
        </p:style>
        <p:txBody>
          <a:bodyPr wrap="none" lIns="71437" tIns="71437" rIns="71437" bIns="71437" anchor="ctr">
            <a:spAutoFit/>
          </a:bodyPr>
          <a:lstStyle>
            <a:lvl1pPr>
              <a:lnSpc>
                <a:spcPct val="150000"/>
              </a:lnSpc>
              <a:defRPr sz="4500">
                <a:solidFill>
                  <a:srgbClr val="53585F"/>
                </a:solidFill>
                <a:latin typeface="FontAwesome"/>
                <a:ea typeface="FontAwesome"/>
                <a:cs typeface="FontAwesome"/>
                <a:sym typeface="FontAwesome"/>
              </a:defRPr>
            </a:lvl1pPr>
          </a:lstStyle>
          <a:p>
            <a:pPr lvl="0">
              <a:lnSpc>
                <a:spcPct val="100000"/>
              </a:lnSpc>
              <a:defRPr sz="1800">
                <a:solidFill>
                  <a:srgbClr val="000000"/>
                </a:solidFill>
              </a:defRPr>
            </a:pPr>
            <a:r>
              <a:rPr sz="4500" dirty="0">
                <a:solidFill>
                  <a:schemeClr val="accent1"/>
                </a:solidFill>
              </a:rPr>
              <a:t></a:t>
            </a:r>
          </a:p>
        </p:txBody>
      </p:sp>
      <p:sp>
        <p:nvSpPr>
          <p:cNvPr id="31" name="Shape 31"/>
          <p:cNvSpPr/>
          <p:nvPr/>
        </p:nvSpPr>
        <p:spPr>
          <a:xfrm>
            <a:off x="14018830" y="11508770"/>
            <a:ext cx="1187848" cy="1187848"/>
          </a:xfrm>
          <a:prstGeom prst="roundRect">
            <a:avLst>
              <a:gd name="adj" fmla="val 20667"/>
            </a:avLst>
          </a:prstGeom>
          <a:solidFill>
            <a:schemeClr val="accent1"/>
          </a:solidFill>
          <a:ln w="12700">
            <a:miter lim="400000"/>
          </a:ln>
          <a:effectLst>
            <a:glow rad="228600">
              <a:schemeClr val="accent2">
                <a:satMod val="175000"/>
                <a:alpha val="40000"/>
              </a:schemeClr>
            </a:glow>
          </a:effectLst>
        </p:spPr>
        <p:txBody>
          <a:bodyPr lIns="0" tIns="0" rIns="0" bIns="0" anchor="ctr"/>
          <a:lstStyle/>
          <a:p>
            <a:pPr lvl="0">
              <a:defRPr sz="3200">
                <a:solidFill>
                  <a:srgbClr val="FFFFFF"/>
                </a:solidFill>
              </a:defRPr>
            </a:pPr>
            <a:endParaRPr/>
          </a:p>
        </p:txBody>
      </p:sp>
      <p:sp>
        <p:nvSpPr>
          <p:cNvPr id="32" name="Shape 32"/>
          <p:cNvSpPr/>
          <p:nvPr/>
        </p:nvSpPr>
        <p:spPr>
          <a:xfrm>
            <a:off x="14279190" y="11729078"/>
            <a:ext cx="695702" cy="759822"/>
          </a:xfrm>
          <a:prstGeom prst="rect">
            <a:avLst/>
          </a:prstGeom>
          <a:ln w="12700">
            <a:miter lim="400000"/>
          </a:ln>
          <a:effectLst>
            <a:glow rad="228600">
              <a:schemeClr val="accent2">
                <a:satMod val="175000"/>
                <a:alpha val="40000"/>
              </a:schemeClr>
            </a:glow>
          </a:effectLst>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4000">
                <a:solidFill>
                  <a:srgbClr val="FFFFFF"/>
                </a:solidFill>
              </a:rPr>
              <a:t></a:t>
            </a:r>
          </a:p>
        </p:txBody>
      </p:sp>
      <p:sp>
        <p:nvSpPr>
          <p:cNvPr id="33" name="Shape 33"/>
          <p:cNvSpPr/>
          <p:nvPr/>
        </p:nvSpPr>
        <p:spPr>
          <a:xfrm>
            <a:off x="15593630" y="11508770"/>
            <a:ext cx="1187848" cy="1187848"/>
          </a:xfrm>
          <a:prstGeom prst="roundRect">
            <a:avLst>
              <a:gd name="adj" fmla="val 20667"/>
            </a:avLst>
          </a:prstGeom>
          <a:solidFill>
            <a:schemeClr val="accent2"/>
          </a:solidFill>
          <a:ln w="12700">
            <a:miter lim="400000"/>
          </a:ln>
          <a:effectLst>
            <a:glow rad="228600">
              <a:schemeClr val="accent2">
                <a:satMod val="175000"/>
                <a:alpha val="40000"/>
              </a:schemeClr>
            </a:glow>
          </a:effectLst>
        </p:spPr>
        <p:txBody>
          <a:bodyPr lIns="0" tIns="0" rIns="0" bIns="0" anchor="ctr"/>
          <a:lstStyle/>
          <a:p>
            <a:pPr lvl="0">
              <a:defRPr sz="3200">
                <a:solidFill>
                  <a:srgbClr val="FFFFFF"/>
                </a:solidFill>
              </a:defRPr>
            </a:pPr>
            <a:endParaRPr/>
          </a:p>
        </p:txBody>
      </p:sp>
      <p:sp>
        <p:nvSpPr>
          <p:cNvPr id="34" name="Shape 34"/>
          <p:cNvSpPr/>
          <p:nvPr/>
        </p:nvSpPr>
        <p:spPr>
          <a:xfrm>
            <a:off x="15860403" y="11729078"/>
            <a:ext cx="682878" cy="759822"/>
          </a:xfrm>
          <a:prstGeom prst="rect">
            <a:avLst/>
          </a:prstGeom>
          <a:ln w="12700">
            <a:miter lim="400000"/>
          </a:ln>
          <a:effectLst>
            <a:glow rad="228600">
              <a:schemeClr val="accent2">
                <a:satMod val="175000"/>
                <a:alpha val="40000"/>
              </a:schemeClr>
            </a:glow>
          </a:effectLst>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4000">
                <a:solidFill>
                  <a:srgbClr val="FFFFFF"/>
                </a:solidFill>
              </a:rPr>
              <a:t></a:t>
            </a:r>
          </a:p>
        </p:txBody>
      </p:sp>
      <p:sp>
        <p:nvSpPr>
          <p:cNvPr id="35" name="Shape 35"/>
          <p:cNvSpPr/>
          <p:nvPr/>
        </p:nvSpPr>
        <p:spPr>
          <a:xfrm>
            <a:off x="17170390" y="11508770"/>
            <a:ext cx="1187848" cy="1187848"/>
          </a:xfrm>
          <a:prstGeom prst="roundRect">
            <a:avLst>
              <a:gd name="adj" fmla="val 20667"/>
            </a:avLst>
          </a:prstGeom>
          <a:solidFill>
            <a:schemeClr val="accent3"/>
          </a:solidFill>
          <a:ln w="12700">
            <a:miter lim="400000"/>
          </a:ln>
          <a:effectLst>
            <a:glow rad="228600">
              <a:schemeClr val="accent2">
                <a:satMod val="175000"/>
                <a:alpha val="40000"/>
              </a:schemeClr>
            </a:glow>
          </a:effectLst>
        </p:spPr>
        <p:txBody>
          <a:bodyPr lIns="0" tIns="0" rIns="0" bIns="0" anchor="ctr"/>
          <a:lstStyle/>
          <a:p>
            <a:pPr lvl="0">
              <a:defRPr sz="3200">
                <a:solidFill>
                  <a:srgbClr val="FFFFFF"/>
                </a:solidFill>
              </a:defRPr>
            </a:pPr>
            <a:endParaRPr/>
          </a:p>
        </p:txBody>
      </p:sp>
      <p:sp>
        <p:nvSpPr>
          <p:cNvPr id="36" name="Shape 36"/>
          <p:cNvSpPr/>
          <p:nvPr/>
        </p:nvSpPr>
        <p:spPr>
          <a:xfrm>
            <a:off x="17430750" y="11729078"/>
            <a:ext cx="695702" cy="759822"/>
          </a:xfrm>
          <a:prstGeom prst="rect">
            <a:avLst/>
          </a:prstGeom>
          <a:ln w="12700">
            <a:miter lim="400000"/>
          </a:ln>
          <a:effectLst>
            <a:glow rad="228600">
              <a:schemeClr val="accent2">
                <a:satMod val="175000"/>
                <a:alpha val="40000"/>
              </a:schemeClr>
            </a:glow>
          </a:effectLst>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4000">
                <a:solidFill>
                  <a:srgbClr val="FFFFFF"/>
                </a:solidFill>
              </a:rPr>
              <a:t></a:t>
            </a:r>
          </a:p>
        </p:txBody>
      </p:sp>
      <p:sp>
        <p:nvSpPr>
          <p:cNvPr id="37" name="Shape 37"/>
          <p:cNvSpPr/>
          <p:nvPr/>
        </p:nvSpPr>
        <p:spPr>
          <a:xfrm>
            <a:off x="18747149" y="11508770"/>
            <a:ext cx="1187848" cy="1187848"/>
          </a:xfrm>
          <a:prstGeom prst="roundRect">
            <a:avLst>
              <a:gd name="adj" fmla="val 20667"/>
            </a:avLst>
          </a:prstGeom>
          <a:solidFill>
            <a:schemeClr val="accent4"/>
          </a:solidFill>
          <a:ln w="12700">
            <a:miter lim="400000"/>
          </a:ln>
          <a:effectLst>
            <a:glow rad="228600">
              <a:schemeClr val="accent2">
                <a:satMod val="175000"/>
                <a:alpha val="40000"/>
              </a:schemeClr>
            </a:glow>
          </a:effectLst>
        </p:spPr>
        <p:txBody>
          <a:bodyPr lIns="0" tIns="0" rIns="0" bIns="0" anchor="ctr"/>
          <a:lstStyle/>
          <a:p>
            <a:pPr lvl="0">
              <a:defRPr sz="3200">
                <a:solidFill>
                  <a:srgbClr val="FFFFFF"/>
                </a:solidFill>
              </a:defRPr>
            </a:pPr>
            <a:endParaRPr/>
          </a:p>
        </p:txBody>
      </p:sp>
      <p:sp>
        <p:nvSpPr>
          <p:cNvPr id="38" name="Shape 38"/>
          <p:cNvSpPr/>
          <p:nvPr/>
        </p:nvSpPr>
        <p:spPr>
          <a:xfrm>
            <a:off x="19063385" y="11729078"/>
            <a:ext cx="583951" cy="759822"/>
          </a:xfrm>
          <a:prstGeom prst="rect">
            <a:avLst/>
          </a:prstGeom>
          <a:ln w="12700">
            <a:miter lim="400000"/>
          </a:ln>
          <a:effectLst>
            <a:glow rad="228600">
              <a:schemeClr val="accent2">
                <a:satMod val="175000"/>
                <a:alpha val="40000"/>
              </a:schemeClr>
            </a:glow>
          </a:effectLst>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4000">
                <a:solidFill>
                  <a:srgbClr val="FFFFFF"/>
                </a:solidFill>
              </a:rPr>
              <a:t></a:t>
            </a:r>
          </a:p>
        </p:txBody>
      </p:sp>
      <p:sp>
        <p:nvSpPr>
          <p:cNvPr id="39" name="Shape 39"/>
          <p:cNvSpPr/>
          <p:nvPr/>
        </p:nvSpPr>
        <p:spPr>
          <a:xfrm>
            <a:off x="20330222" y="11508770"/>
            <a:ext cx="1187847" cy="1187848"/>
          </a:xfrm>
          <a:prstGeom prst="roundRect">
            <a:avLst>
              <a:gd name="adj" fmla="val 20667"/>
            </a:avLst>
          </a:prstGeom>
          <a:solidFill>
            <a:schemeClr val="accent5"/>
          </a:solidFill>
          <a:ln w="12700">
            <a:miter lim="400000"/>
          </a:ln>
          <a:effectLst>
            <a:glow rad="228600">
              <a:schemeClr val="accent2">
                <a:satMod val="175000"/>
                <a:alpha val="40000"/>
              </a:schemeClr>
            </a:glow>
          </a:effectLst>
        </p:spPr>
        <p:txBody>
          <a:bodyPr lIns="0" tIns="0" rIns="0" bIns="0" anchor="ctr"/>
          <a:lstStyle/>
          <a:p>
            <a:pPr lvl="0">
              <a:defRPr sz="3200">
                <a:solidFill>
                  <a:srgbClr val="FFFFFF"/>
                </a:solidFill>
              </a:defRPr>
            </a:pPr>
            <a:endParaRPr/>
          </a:p>
        </p:txBody>
      </p:sp>
      <p:sp>
        <p:nvSpPr>
          <p:cNvPr id="40" name="Shape 40"/>
          <p:cNvSpPr/>
          <p:nvPr/>
        </p:nvSpPr>
        <p:spPr>
          <a:xfrm>
            <a:off x="20603406" y="11729078"/>
            <a:ext cx="670054" cy="759822"/>
          </a:xfrm>
          <a:prstGeom prst="rect">
            <a:avLst/>
          </a:prstGeom>
          <a:ln w="12700">
            <a:miter lim="400000"/>
          </a:ln>
          <a:effectLst>
            <a:glow rad="228600">
              <a:schemeClr val="accent2">
                <a:satMod val="175000"/>
                <a:alpha val="40000"/>
              </a:schemeClr>
            </a:glow>
          </a:effectLst>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4000">
                <a:solidFill>
                  <a:srgbClr val="FFFFFF"/>
                </a:solidFill>
              </a:rPr>
              <a:t></a:t>
            </a:r>
          </a:p>
        </p:txBody>
      </p:sp>
      <p:sp>
        <p:nvSpPr>
          <p:cNvPr id="41" name="Shape 41"/>
          <p:cNvSpPr/>
          <p:nvPr/>
        </p:nvSpPr>
        <p:spPr>
          <a:xfrm>
            <a:off x="21914240" y="11508770"/>
            <a:ext cx="1187847" cy="1187848"/>
          </a:xfrm>
          <a:prstGeom prst="roundRect">
            <a:avLst>
              <a:gd name="adj" fmla="val 20667"/>
            </a:avLst>
          </a:prstGeom>
          <a:solidFill>
            <a:schemeClr val="accent6"/>
          </a:solidFill>
          <a:ln w="12700">
            <a:miter lim="400000"/>
          </a:ln>
          <a:effectLst>
            <a:glow rad="228600">
              <a:schemeClr val="accent2">
                <a:satMod val="175000"/>
                <a:alpha val="40000"/>
              </a:schemeClr>
            </a:glow>
          </a:effectLst>
        </p:spPr>
        <p:txBody>
          <a:bodyPr lIns="0" tIns="0" rIns="0" bIns="0" anchor="ctr"/>
          <a:lstStyle/>
          <a:p>
            <a:pPr lvl="0">
              <a:defRPr sz="3200">
                <a:solidFill>
                  <a:srgbClr val="FFFFFF"/>
                </a:solidFill>
              </a:defRPr>
            </a:pPr>
            <a:endParaRPr/>
          </a:p>
        </p:txBody>
      </p:sp>
      <p:sp>
        <p:nvSpPr>
          <p:cNvPr id="42" name="Shape 42"/>
          <p:cNvSpPr/>
          <p:nvPr/>
        </p:nvSpPr>
        <p:spPr>
          <a:xfrm>
            <a:off x="22168188" y="11729078"/>
            <a:ext cx="708526" cy="759822"/>
          </a:xfrm>
          <a:prstGeom prst="rect">
            <a:avLst/>
          </a:prstGeom>
          <a:ln w="12700">
            <a:miter lim="400000"/>
          </a:ln>
          <a:effectLst>
            <a:glow rad="228600">
              <a:schemeClr val="accent2">
                <a:satMod val="175000"/>
                <a:alpha val="40000"/>
              </a:schemeClr>
            </a:glow>
          </a:effectLst>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4000">
                <a:solidFill>
                  <a:srgbClr val="FFFFFF"/>
                </a:solidFill>
              </a:rPr>
              <a:t></a:t>
            </a:r>
          </a:p>
        </p:txBody>
      </p:sp>
      <p:sp>
        <p:nvSpPr>
          <p:cNvPr id="49" name="Shape 49"/>
          <p:cNvSpPr/>
          <p:nvPr/>
        </p:nvSpPr>
        <p:spPr>
          <a:xfrm>
            <a:off x="1714049" y="4086904"/>
            <a:ext cx="10676740" cy="1"/>
          </a:xfrm>
          <a:prstGeom prst="line">
            <a:avLst/>
          </a:prstGeom>
          <a:ln>
            <a:headEnd type="triangle" len="sm"/>
            <a:tailEnd type="triangle" len="sm"/>
          </a:ln>
          <a:effectLst>
            <a:outerShdw blurRad="57150" dist="38100" dir="5400000" algn="ctr" rotWithShape="0">
              <a:schemeClr val="accent2">
                <a:shade val="9000"/>
                <a:satMod val="105000"/>
                <a:alpha val="48000"/>
              </a:schemeClr>
            </a:outerShdw>
          </a:effectLst>
        </p:spPr>
        <p:style>
          <a:lnRef idx="3">
            <a:schemeClr val="accent2"/>
          </a:lnRef>
          <a:fillRef idx="0">
            <a:schemeClr val="accent2"/>
          </a:fillRef>
          <a:effectRef idx="2">
            <a:schemeClr val="accent2"/>
          </a:effectRef>
          <a:fontRef idx="minor">
            <a:schemeClr val="tx1"/>
          </a:fontRef>
        </p:style>
        <p:txBody>
          <a:bodyPr lIns="0" tIns="0" rIns="0" bIns="0" anchor="ctr"/>
          <a:lstStyle/>
          <a:p>
            <a:pPr lvl="0">
              <a:defRPr sz="3200"/>
            </a:pPr>
            <a:endParaRPr/>
          </a:p>
        </p:txBody>
      </p:sp>
      <p:sp>
        <p:nvSpPr>
          <p:cNvPr id="30" name="موجة مزدوجة 29"/>
          <p:cNvSpPr/>
          <p:nvPr/>
        </p:nvSpPr>
        <p:spPr>
          <a:xfrm>
            <a:off x="8629079" y="4948239"/>
            <a:ext cx="7008591" cy="2552700"/>
          </a:xfrm>
          <a:prstGeom prst="doubleWave">
            <a:avLst/>
          </a:prstGeom>
        </p:spPr>
        <p:style>
          <a:lnRef idx="3">
            <a:schemeClr val="lt1"/>
          </a:lnRef>
          <a:fillRef idx="1">
            <a:schemeClr val="accent3"/>
          </a:fillRef>
          <a:effectRef idx="1">
            <a:schemeClr val="accent3"/>
          </a:effectRef>
          <a:fontRef idx="minor">
            <a:schemeClr val="lt1"/>
          </a:fontRef>
        </p:style>
        <p:txBody>
          <a:bodyPr rtlCol="1" anchor="ctr"/>
          <a:lstStyle/>
          <a:p>
            <a:endParaRPr lang="ar-SA" sz="4000" b="1" dirty="0" smtClean="0">
              <a:solidFill>
                <a:schemeClr val="bg1"/>
              </a:solidFill>
              <a:latin typeface="Calibri" pitchFamily="34" charset="0"/>
            </a:endParaRPr>
          </a:p>
          <a:p>
            <a:r>
              <a:rPr lang="ar-EG" sz="4000" b="1" dirty="0" smtClean="0">
                <a:solidFill>
                  <a:schemeClr val="bg1"/>
                </a:solidFill>
                <a:latin typeface="Calibri" pitchFamily="34" charset="0"/>
              </a:rPr>
              <a:t>عرضها على شكل جداول ورسومات بيانية</a:t>
            </a:r>
            <a:endParaRPr lang="en-US" sz="4000" b="1" dirty="0" smtClean="0">
              <a:solidFill>
                <a:schemeClr val="bg1"/>
              </a:solidFill>
              <a:latin typeface="Calibri" pitchFamily="34" charset="0"/>
            </a:endParaRPr>
          </a:p>
          <a:p>
            <a:pPr algn="ctr"/>
            <a:endParaRPr lang="ar-SA" dirty="0"/>
          </a:p>
        </p:txBody>
      </p:sp>
      <p:sp>
        <p:nvSpPr>
          <p:cNvPr id="24" name="مستطيل 23"/>
          <p:cNvSpPr/>
          <p:nvPr/>
        </p:nvSpPr>
        <p:spPr>
          <a:xfrm>
            <a:off x="4343808" y="2467155"/>
            <a:ext cx="7281160" cy="1107996"/>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pPr rtl="1" fontAlgn="auto">
              <a:spcBef>
                <a:spcPts val="0"/>
              </a:spcBef>
              <a:spcAft>
                <a:spcPts val="0"/>
              </a:spcAft>
              <a:defRPr/>
            </a:pPr>
            <a:r>
              <a:rPr lang="ar-EG" sz="6600" b="1" dirty="0" smtClean="0">
                <a:solidFill>
                  <a:srgbClr val="002060"/>
                </a:solidFill>
              </a:rPr>
              <a:t>شروط عرض نتائج البحث</a:t>
            </a:r>
            <a:endParaRPr lang="en-US" sz="6600" dirty="0">
              <a:solidFill>
                <a:srgbClr val="002060"/>
              </a:solidFill>
            </a:endParaRPr>
          </a:p>
        </p:txBody>
      </p:sp>
      <p:pic>
        <p:nvPicPr>
          <p:cNvPr id="5122" name="Picture 2" descr="نتيجة الصورة لـ مكبر "/>
          <p:cNvPicPr>
            <a:picLocks noChangeAspect="1" noChangeArrowheads="1"/>
          </p:cNvPicPr>
          <p:nvPr/>
        </p:nvPicPr>
        <p:blipFill>
          <a:blip r:embed="rId2"/>
          <a:srcRect/>
          <a:stretch>
            <a:fillRect/>
          </a:stretch>
        </p:blipFill>
        <p:spPr bwMode="auto">
          <a:xfrm>
            <a:off x="16460788" y="1471613"/>
            <a:ext cx="7620000" cy="6029326"/>
          </a:xfrm>
          <a:prstGeom prst="rect">
            <a:avLst/>
          </a:prstGeom>
          <a:noFill/>
        </p:spPr>
      </p:pic>
      <p:sp>
        <p:nvSpPr>
          <p:cNvPr id="43" name="موجة مزدوجة 42"/>
          <p:cNvSpPr/>
          <p:nvPr/>
        </p:nvSpPr>
        <p:spPr>
          <a:xfrm>
            <a:off x="839512" y="4948239"/>
            <a:ext cx="7008591" cy="2552700"/>
          </a:xfrm>
          <a:prstGeom prst="doubleWave">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endParaRPr lang="ar-SA" sz="4000" b="1" dirty="0" smtClean="0">
              <a:solidFill>
                <a:schemeClr val="bg1"/>
              </a:solidFill>
              <a:latin typeface="Calibri" pitchFamily="34" charset="0"/>
            </a:endParaRPr>
          </a:p>
          <a:p>
            <a:r>
              <a:rPr lang="ar-EG" sz="4000" b="1" dirty="0" smtClean="0">
                <a:solidFill>
                  <a:schemeClr val="bg1"/>
                </a:solidFill>
                <a:latin typeface="Calibri" pitchFamily="34" charset="0"/>
              </a:rPr>
              <a:t>تحليلها بشكل موضوعي</a:t>
            </a:r>
            <a:endParaRPr lang="en-US" sz="4000" dirty="0" smtClean="0">
              <a:solidFill>
                <a:schemeClr val="bg1"/>
              </a:solidFill>
              <a:latin typeface="Calibri" pitchFamily="34" charset="0"/>
            </a:endParaRPr>
          </a:p>
          <a:p>
            <a:pPr algn="ctr"/>
            <a:endParaRPr lang="ar-SA" dirty="0"/>
          </a:p>
        </p:txBody>
      </p:sp>
      <p:sp>
        <p:nvSpPr>
          <p:cNvPr id="45" name="موجة مزدوجة 44"/>
          <p:cNvSpPr/>
          <p:nvPr/>
        </p:nvSpPr>
        <p:spPr>
          <a:xfrm>
            <a:off x="8629079" y="7500939"/>
            <a:ext cx="7008591" cy="2552700"/>
          </a:xfrm>
          <a:prstGeom prst="doubleWave">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endParaRPr lang="ar-SA" sz="4000" b="1" dirty="0" smtClean="0">
              <a:solidFill>
                <a:schemeClr val="bg1"/>
              </a:solidFill>
              <a:latin typeface="Calibri" pitchFamily="34" charset="0"/>
            </a:endParaRPr>
          </a:p>
          <a:p>
            <a:r>
              <a:rPr lang="ar-EG" sz="4000" b="1" dirty="0" smtClean="0">
                <a:solidFill>
                  <a:schemeClr val="bg1"/>
                </a:solidFill>
                <a:latin typeface="Calibri" pitchFamily="34" charset="0"/>
              </a:rPr>
              <a:t>أن تغطي النتائج أسئلة الدراسة المطروحة، فيعرض السؤال ثم يتلوه عرض النتائج الخاصة بالسؤال</a:t>
            </a:r>
            <a:endParaRPr lang="en-US" sz="4000" dirty="0" smtClean="0">
              <a:solidFill>
                <a:schemeClr val="bg1"/>
              </a:solidFill>
              <a:latin typeface="Calibri" pitchFamily="34" charset="0"/>
            </a:endParaRPr>
          </a:p>
          <a:p>
            <a:pPr algn="ctr"/>
            <a:endParaRPr lang="ar-SA" dirty="0"/>
          </a:p>
        </p:txBody>
      </p:sp>
      <p:sp>
        <p:nvSpPr>
          <p:cNvPr id="48" name="موجة مزدوجة 47"/>
          <p:cNvSpPr/>
          <p:nvPr/>
        </p:nvSpPr>
        <p:spPr>
          <a:xfrm>
            <a:off x="839512" y="7500939"/>
            <a:ext cx="7008591" cy="2552700"/>
          </a:xfrm>
          <a:prstGeom prst="doubleWave">
            <a:avLst/>
          </a:prstGeom>
        </p:spPr>
        <p:style>
          <a:lnRef idx="3">
            <a:schemeClr val="lt1"/>
          </a:lnRef>
          <a:fillRef idx="1">
            <a:schemeClr val="accent3"/>
          </a:fillRef>
          <a:effectRef idx="1">
            <a:schemeClr val="accent3"/>
          </a:effectRef>
          <a:fontRef idx="minor">
            <a:schemeClr val="lt1"/>
          </a:fontRef>
        </p:style>
        <p:txBody>
          <a:bodyPr rtlCol="1" anchor="ctr"/>
          <a:lstStyle/>
          <a:p>
            <a:endParaRPr lang="ar-SA" sz="4000" b="1" dirty="0" smtClean="0">
              <a:solidFill>
                <a:schemeClr val="bg1"/>
              </a:solidFill>
              <a:latin typeface="Calibri" pitchFamily="34" charset="0"/>
            </a:endParaRPr>
          </a:p>
          <a:p>
            <a:r>
              <a:rPr lang="ar-EG" sz="4000" b="1" dirty="0" smtClean="0">
                <a:solidFill>
                  <a:schemeClr val="bg1"/>
                </a:solidFill>
                <a:latin typeface="Calibri" pitchFamily="34" charset="0"/>
              </a:rPr>
              <a:t>تتسم بالدقة والمنطقية والوضوح</a:t>
            </a:r>
            <a:endParaRPr lang="en-US" sz="4000" dirty="0" smtClean="0">
              <a:solidFill>
                <a:schemeClr val="bg1"/>
              </a:solidFill>
              <a:latin typeface="Calibri" pitchFamily="34" charset="0"/>
            </a:endParaRPr>
          </a:p>
          <a:p>
            <a:pPr algn="ctr"/>
            <a:endParaRPr lang="ar-SA" dirty="0"/>
          </a:p>
        </p:txBody>
      </p:sp>
    </p:spTree>
  </p:cSld>
  <p:clrMapOvr>
    <a:masterClrMapping/>
  </p:clrMapOvr>
  <p:transition spd="slow">
    <p:dissolv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9"/>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9"/>
                                        </p:tgtEl>
                                        <p:attrNameLst>
                                          <p:attrName>ppt_y</p:attrName>
                                        </p:attrNameLst>
                                      </p:cBhvr>
                                      <p:tavLst>
                                        <p:tav tm="0">
                                          <p:val>
                                            <p:strVal val="#ppt_y"/>
                                          </p:val>
                                        </p:tav>
                                        <p:tav tm="100000">
                                          <p:val>
                                            <p:strVal val="#ppt_y"/>
                                          </p:val>
                                        </p:tav>
                                      </p:tavLst>
                                    </p:anim>
                                    <p:animEffect transition="in" filter="fade">
                                      <p:cBhvr>
                                        <p:cTn id="10" dur="10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1000" fill="hold"/>
                                        <p:tgtEl>
                                          <p:spTgt spid="2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28"/>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28"/>
                                        </p:tgtEl>
                                        <p:attrNameLst>
                                          <p:attrName>ppt_y</p:attrName>
                                        </p:attrNameLst>
                                      </p:cBhvr>
                                      <p:tavLst>
                                        <p:tav tm="0">
                                          <p:val>
                                            <p:strVal val="#ppt_y"/>
                                          </p:val>
                                        </p:tav>
                                        <p:tav tm="100000">
                                          <p:val>
                                            <p:strVal val="#ppt_y"/>
                                          </p:val>
                                        </p:tav>
                                      </p:tavLst>
                                    </p:anim>
                                    <p:animEffect transition="in" filter="fade">
                                      <p:cBhvr>
                                        <p:cTn id="18" dur="10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grpId="0" nodeType="click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strips(downLeft)">
                                      <p:cBhvr>
                                        <p:cTn id="23" dur="500"/>
                                        <p:tgtEl>
                                          <p:spTgt spid="49"/>
                                        </p:tgtEl>
                                      </p:cBhvr>
                                    </p:animEffect>
                                  </p:childTnLst>
                                </p:cTn>
                              </p:par>
                            </p:childTnLst>
                          </p:cTn>
                        </p:par>
                      </p:childTnLst>
                    </p:cTn>
                  </p:par>
                  <p:par>
                    <p:cTn id="24" fill="hold">
                      <p:stCondLst>
                        <p:cond delay="indefinite"/>
                      </p:stCondLst>
                      <p:childTnLst>
                        <p:par>
                          <p:cTn id="25" fill="hold">
                            <p:stCondLst>
                              <p:cond delay="0"/>
                            </p:stCondLst>
                            <p:childTnLst>
                              <p:par>
                                <p:cTn id="26" presetID="48" presetClass="entr" presetSubtype="0" accel="50000" fill="hold" grpId="0" nodeType="click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3000" fill="hold"/>
                                        <p:tgtEl>
                                          <p:spTgt spid="31"/>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9" dur="3000" fill="hold"/>
                                        <p:tgtEl>
                                          <p:spTgt spid="31"/>
                                        </p:tgtEl>
                                        <p:attrNameLst>
                                          <p:attrName>ppt_x</p:attrName>
                                        </p:attrNameLst>
                                      </p:cBhvr>
                                      <p:tavLst>
                                        <p:tav tm="0">
                                          <p:val>
                                            <p:fltVal val="-1"/>
                                          </p:val>
                                        </p:tav>
                                        <p:tav tm="50000">
                                          <p:val>
                                            <p:fltVal val="0.95"/>
                                          </p:val>
                                        </p:tav>
                                        <p:tav tm="100000">
                                          <p:val>
                                            <p:strVal val="#ppt_x"/>
                                          </p:val>
                                        </p:tav>
                                      </p:tavLst>
                                    </p:anim>
                                    <p:anim calcmode="lin" valueType="num">
                                      <p:cBhvr>
                                        <p:cTn id="30" dur="3000" fill="hold"/>
                                        <p:tgtEl>
                                          <p:spTgt spid="31"/>
                                        </p:tgtEl>
                                        <p:attrNameLst>
                                          <p:attrName>ppt_y</p:attrName>
                                        </p:attrNameLst>
                                      </p:cBhvr>
                                      <p:tavLst>
                                        <p:tav tm="0">
                                          <p:val>
                                            <p:strVal val="#ppt_y"/>
                                          </p:val>
                                        </p:tav>
                                        <p:tav tm="100000">
                                          <p:val>
                                            <p:strVal val="#ppt_y"/>
                                          </p:val>
                                        </p:tav>
                                      </p:tavLst>
                                    </p:anim>
                                    <p:animEffect transition="in" filter="fade">
                                      <p:cBhvr>
                                        <p:cTn id="31" dur="3000"/>
                                        <p:tgtEl>
                                          <p:spTgt spid="31"/>
                                        </p:tgtEl>
                                      </p:cBhvr>
                                    </p:animEffect>
                                  </p:childTnLst>
                                </p:cTn>
                              </p:par>
                              <p:par>
                                <p:cTn id="32" presetID="48" presetClass="entr" presetSubtype="0" accel="5000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3000" fill="hold"/>
                                        <p:tgtEl>
                                          <p:spTgt spid="3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5" dur="3000" fill="hold"/>
                                        <p:tgtEl>
                                          <p:spTgt spid="32"/>
                                        </p:tgtEl>
                                        <p:attrNameLst>
                                          <p:attrName>ppt_x</p:attrName>
                                        </p:attrNameLst>
                                      </p:cBhvr>
                                      <p:tavLst>
                                        <p:tav tm="0">
                                          <p:val>
                                            <p:fltVal val="-1"/>
                                          </p:val>
                                        </p:tav>
                                        <p:tav tm="50000">
                                          <p:val>
                                            <p:fltVal val="0.95"/>
                                          </p:val>
                                        </p:tav>
                                        <p:tav tm="100000">
                                          <p:val>
                                            <p:strVal val="#ppt_x"/>
                                          </p:val>
                                        </p:tav>
                                      </p:tavLst>
                                    </p:anim>
                                    <p:anim calcmode="lin" valueType="num">
                                      <p:cBhvr>
                                        <p:cTn id="36" dur="3000" fill="hold"/>
                                        <p:tgtEl>
                                          <p:spTgt spid="32"/>
                                        </p:tgtEl>
                                        <p:attrNameLst>
                                          <p:attrName>ppt_y</p:attrName>
                                        </p:attrNameLst>
                                      </p:cBhvr>
                                      <p:tavLst>
                                        <p:tav tm="0">
                                          <p:val>
                                            <p:strVal val="#ppt_y"/>
                                          </p:val>
                                        </p:tav>
                                        <p:tav tm="100000">
                                          <p:val>
                                            <p:strVal val="#ppt_y"/>
                                          </p:val>
                                        </p:tav>
                                      </p:tavLst>
                                    </p:anim>
                                    <p:animEffect transition="in" filter="fade">
                                      <p:cBhvr>
                                        <p:cTn id="37" dur="3000"/>
                                        <p:tgtEl>
                                          <p:spTgt spid="32"/>
                                        </p:tgtEl>
                                      </p:cBhvr>
                                    </p:animEffect>
                                  </p:childTnLst>
                                </p:cTn>
                              </p:par>
                              <p:par>
                                <p:cTn id="38" presetID="48" presetClass="entr" presetSubtype="0" accel="50000"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p:cTn id="40" dur="3000" fill="hold"/>
                                        <p:tgtEl>
                                          <p:spTgt spid="3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1" dur="3000" fill="hold"/>
                                        <p:tgtEl>
                                          <p:spTgt spid="33"/>
                                        </p:tgtEl>
                                        <p:attrNameLst>
                                          <p:attrName>ppt_x</p:attrName>
                                        </p:attrNameLst>
                                      </p:cBhvr>
                                      <p:tavLst>
                                        <p:tav tm="0">
                                          <p:val>
                                            <p:fltVal val="-1"/>
                                          </p:val>
                                        </p:tav>
                                        <p:tav tm="50000">
                                          <p:val>
                                            <p:fltVal val="0.95"/>
                                          </p:val>
                                        </p:tav>
                                        <p:tav tm="100000">
                                          <p:val>
                                            <p:strVal val="#ppt_x"/>
                                          </p:val>
                                        </p:tav>
                                      </p:tavLst>
                                    </p:anim>
                                    <p:anim calcmode="lin" valueType="num">
                                      <p:cBhvr>
                                        <p:cTn id="42" dur="3000" fill="hold"/>
                                        <p:tgtEl>
                                          <p:spTgt spid="33"/>
                                        </p:tgtEl>
                                        <p:attrNameLst>
                                          <p:attrName>ppt_y</p:attrName>
                                        </p:attrNameLst>
                                      </p:cBhvr>
                                      <p:tavLst>
                                        <p:tav tm="0">
                                          <p:val>
                                            <p:strVal val="#ppt_y"/>
                                          </p:val>
                                        </p:tav>
                                        <p:tav tm="100000">
                                          <p:val>
                                            <p:strVal val="#ppt_y"/>
                                          </p:val>
                                        </p:tav>
                                      </p:tavLst>
                                    </p:anim>
                                    <p:animEffect transition="in" filter="fade">
                                      <p:cBhvr>
                                        <p:cTn id="43" dur="3000"/>
                                        <p:tgtEl>
                                          <p:spTgt spid="33"/>
                                        </p:tgtEl>
                                      </p:cBhvr>
                                    </p:animEffect>
                                  </p:childTnLst>
                                </p:cTn>
                              </p:par>
                              <p:par>
                                <p:cTn id="44" presetID="48" presetClass="entr" presetSubtype="0" accel="5000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p:cTn id="46" dur="3000" fill="hold"/>
                                        <p:tgtEl>
                                          <p:spTgt spid="3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7" dur="3000" fill="hold"/>
                                        <p:tgtEl>
                                          <p:spTgt spid="34"/>
                                        </p:tgtEl>
                                        <p:attrNameLst>
                                          <p:attrName>ppt_x</p:attrName>
                                        </p:attrNameLst>
                                      </p:cBhvr>
                                      <p:tavLst>
                                        <p:tav tm="0">
                                          <p:val>
                                            <p:fltVal val="-1"/>
                                          </p:val>
                                        </p:tav>
                                        <p:tav tm="50000">
                                          <p:val>
                                            <p:fltVal val="0.95"/>
                                          </p:val>
                                        </p:tav>
                                        <p:tav tm="100000">
                                          <p:val>
                                            <p:strVal val="#ppt_x"/>
                                          </p:val>
                                        </p:tav>
                                      </p:tavLst>
                                    </p:anim>
                                    <p:anim calcmode="lin" valueType="num">
                                      <p:cBhvr>
                                        <p:cTn id="48" dur="3000" fill="hold"/>
                                        <p:tgtEl>
                                          <p:spTgt spid="34"/>
                                        </p:tgtEl>
                                        <p:attrNameLst>
                                          <p:attrName>ppt_y</p:attrName>
                                        </p:attrNameLst>
                                      </p:cBhvr>
                                      <p:tavLst>
                                        <p:tav tm="0">
                                          <p:val>
                                            <p:strVal val="#ppt_y"/>
                                          </p:val>
                                        </p:tav>
                                        <p:tav tm="100000">
                                          <p:val>
                                            <p:strVal val="#ppt_y"/>
                                          </p:val>
                                        </p:tav>
                                      </p:tavLst>
                                    </p:anim>
                                    <p:animEffect transition="in" filter="fade">
                                      <p:cBhvr>
                                        <p:cTn id="49" dur="3000"/>
                                        <p:tgtEl>
                                          <p:spTgt spid="34"/>
                                        </p:tgtEl>
                                      </p:cBhvr>
                                    </p:animEffect>
                                  </p:childTnLst>
                                </p:cTn>
                              </p:par>
                              <p:par>
                                <p:cTn id="50" presetID="48" presetClass="entr" presetSubtype="0" accel="5000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3000" fill="hold"/>
                                        <p:tgtEl>
                                          <p:spTgt spid="3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3" dur="3000" fill="hold"/>
                                        <p:tgtEl>
                                          <p:spTgt spid="35"/>
                                        </p:tgtEl>
                                        <p:attrNameLst>
                                          <p:attrName>ppt_x</p:attrName>
                                        </p:attrNameLst>
                                      </p:cBhvr>
                                      <p:tavLst>
                                        <p:tav tm="0">
                                          <p:val>
                                            <p:fltVal val="-1"/>
                                          </p:val>
                                        </p:tav>
                                        <p:tav tm="50000">
                                          <p:val>
                                            <p:fltVal val="0.95"/>
                                          </p:val>
                                        </p:tav>
                                        <p:tav tm="100000">
                                          <p:val>
                                            <p:strVal val="#ppt_x"/>
                                          </p:val>
                                        </p:tav>
                                      </p:tavLst>
                                    </p:anim>
                                    <p:anim calcmode="lin" valueType="num">
                                      <p:cBhvr>
                                        <p:cTn id="54" dur="3000" fill="hold"/>
                                        <p:tgtEl>
                                          <p:spTgt spid="35"/>
                                        </p:tgtEl>
                                        <p:attrNameLst>
                                          <p:attrName>ppt_y</p:attrName>
                                        </p:attrNameLst>
                                      </p:cBhvr>
                                      <p:tavLst>
                                        <p:tav tm="0">
                                          <p:val>
                                            <p:strVal val="#ppt_y"/>
                                          </p:val>
                                        </p:tav>
                                        <p:tav tm="100000">
                                          <p:val>
                                            <p:strVal val="#ppt_y"/>
                                          </p:val>
                                        </p:tav>
                                      </p:tavLst>
                                    </p:anim>
                                    <p:animEffect transition="in" filter="fade">
                                      <p:cBhvr>
                                        <p:cTn id="55" dur="3000"/>
                                        <p:tgtEl>
                                          <p:spTgt spid="35"/>
                                        </p:tgtEl>
                                      </p:cBhvr>
                                    </p:animEffect>
                                  </p:childTnLst>
                                </p:cTn>
                              </p:par>
                              <p:par>
                                <p:cTn id="56" presetID="48" presetClass="entr" presetSubtype="0" accel="5000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p:cTn id="58" dur="3000" fill="hold"/>
                                        <p:tgtEl>
                                          <p:spTgt spid="3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9" dur="3000" fill="hold"/>
                                        <p:tgtEl>
                                          <p:spTgt spid="36"/>
                                        </p:tgtEl>
                                        <p:attrNameLst>
                                          <p:attrName>ppt_x</p:attrName>
                                        </p:attrNameLst>
                                      </p:cBhvr>
                                      <p:tavLst>
                                        <p:tav tm="0">
                                          <p:val>
                                            <p:fltVal val="-1"/>
                                          </p:val>
                                        </p:tav>
                                        <p:tav tm="50000">
                                          <p:val>
                                            <p:fltVal val="0.95"/>
                                          </p:val>
                                        </p:tav>
                                        <p:tav tm="100000">
                                          <p:val>
                                            <p:strVal val="#ppt_x"/>
                                          </p:val>
                                        </p:tav>
                                      </p:tavLst>
                                    </p:anim>
                                    <p:anim calcmode="lin" valueType="num">
                                      <p:cBhvr>
                                        <p:cTn id="60" dur="3000" fill="hold"/>
                                        <p:tgtEl>
                                          <p:spTgt spid="36"/>
                                        </p:tgtEl>
                                        <p:attrNameLst>
                                          <p:attrName>ppt_y</p:attrName>
                                        </p:attrNameLst>
                                      </p:cBhvr>
                                      <p:tavLst>
                                        <p:tav tm="0">
                                          <p:val>
                                            <p:strVal val="#ppt_y"/>
                                          </p:val>
                                        </p:tav>
                                        <p:tav tm="100000">
                                          <p:val>
                                            <p:strVal val="#ppt_y"/>
                                          </p:val>
                                        </p:tav>
                                      </p:tavLst>
                                    </p:anim>
                                    <p:animEffect transition="in" filter="fade">
                                      <p:cBhvr>
                                        <p:cTn id="61" dur="3000"/>
                                        <p:tgtEl>
                                          <p:spTgt spid="36"/>
                                        </p:tgtEl>
                                      </p:cBhvr>
                                    </p:animEffect>
                                  </p:childTnLst>
                                </p:cTn>
                              </p:par>
                              <p:par>
                                <p:cTn id="62" presetID="48" presetClass="entr" presetSubtype="0" accel="50000"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p:cTn id="64" dur="3000" fill="hold"/>
                                        <p:tgtEl>
                                          <p:spTgt spid="3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65" dur="3000" fill="hold"/>
                                        <p:tgtEl>
                                          <p:spTgt spid="37"/>
                                        </p:tgtEl>
                                        <p:attrNameLst>
                                          <p:attrName>ppt_x</p:attrName>
                                        </p:attrNameLst>
                                      </p:cBhvr>
                                      <p:tavLst>
                                        <p:tav tm="0">
                                          <p:val>
                                            <p:fltVal val="-1"/>
                                          </p:val>
                                        </p:tav>
                                        <p:tav tm="50000">
                                          <p:val>
                                            <p:fltVal val="0.95"/>
                                          </p:val>
                                        </p:tav>
                                        <p:tav tm="100000">
                                          <p:val>
                                            <p:strVal val="#ppt_x"/>
                                          </p:val>
                                        </p:tav>
                                      </p:tavLst>
                                    </p:anim>
                                    <p:anim calcmode="lin" valueType="num">
                                      <p:cBhvr>
                                        <p:cTn id="66" dur="3000" fill="hold"/>
                                        <p:tgtEl>
                                          <p:spTgt spid="37"/>
                                        </p:tgtEl>
                                        <p:attrNameLst>
                                          <p:attrName>ppt_y</p:attrName>
                                        </p:attrNameLst>
                                      </p:cBhvr>
                                      <p:tavLst>
                                        <p:tav tm="0">
                                          <p:val>
                                            <p:strVal val="#ppt_y"/>
                                          </p:val>
                                        </p:tav>
                                        <p:tav tm="100000">
                                          <p:val>
                                            <p:strVal val="#ppt_y"/>
                                          </p:val>
                                        </p:tav>
                                      </p:tavLst>
                                    </p:anim>
                                    <p:animEffect transition="in" filter="fade">
                                      <p:cBhvr>
                                        <p:cTn id="67" dur="3000"/>
                                        <p:tgtEl>
                                          <p:spTgt spid="37"/>
                                        </p:tgtEl>
                                      </p:cBhvr>
                                    </p:animEffect>
                                  </p:childTnLst>
                                </p:cTn>
                              </p:par>
                              <p:par>
                                <p:cTn id="68" presetID="48" presetClass="entr" presetSubtype="0" accel="50000"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p:cTn id="70" dur="3000" fill="hold"/>
                                        <p:tgtEl>
                                          <p:spTgt spid="3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71" dur="3000" fill="hold"/>
                                        <p:tgtEl>
                                          <p:spTgt spid="38"/>
                                        </p:tgtEl>
                                        <p:attrNameLst>
                                          <p:attrName>ppt_x</p:attrName>
                                        </p:attrNameLst>
                                      </p:cBhvr>
                                      <p:tavLst>
                                        <p:tav tm="0">
                                          <p:val>
                                            <p:fltVal val="-1"/>
                                          </p:val>
                                        </p:tav>
                                        <p:tav tm="50000">
                                          <p:val>
                                            <p:fltVal val="0.95"/>
                                          </p:val>
                                        </p:tav>
                                        <p:tav tm="100000">
                                          <p:val>
                                            <p:strVal val="#ppt_x"/>
                                          </p:val>
                                        </p:tav>
                                      </p:tavLst>
                                    </p:anim>
                                    <p:anim calcmode="lin" valueType="num">
                                      <p:cBhvr>
                                        <p:cTn id="72" dur="3000" fill="hold"/>
                                        <p:tgtEl>
                                          <p:spTgt spid="38"/>
                                        </p:tgtEl>
                                        <p:attrNameLst>
                                          <p:attrName>ppt_y</p:attrName>
                                        </p:attrNameLst>
                                      </p:cBhvr>
                                      <p:tavLst>
                                        <p:tav tm="0">
                                          <p:val>
                                            <p:strVal val="#ppt_y"/>
                                          </p:val>
                                        </p:tav>
                                        <p:tav tm="100000">
                                          <p:val>
                                            <p:strVal val="#ppt_y"/>
                                          </p:val>
                                        </p:tav>
                                      </p:tavLst>
                                    </p:anim>
                                    <p:animEffect transition="in" filter="fade">
                                      <p:cBhvr>
                                        <p:cTn id="73" dur="3000"/>
                                        <p:tgtEl>
                                          <p:spTgt spid="38"/>
                                        </p:tgtEl>
                                      </p:cBhvr>
                                    </p:animEffect>
                                  </p:childTnLst>
                                </p:cTn>
                              </p:par>
                              <p:par>
                                <p:cTn id="74" presetID="48" presetClass="entr" presetSubtype="0" accel="50000" fill="hold" grpId="0" nodeType="withEffect">
                                  <p:stCondLst>
                                    <p:cond delay="0"/>
                                  </p:stCondLst>
                                  <p:childTnLst>
                                    <p:set>
                                      <p:cBhvr>
                                        <p:cTn id="75" dur="1" fill="hold">
                                          <p:stCondLst>
                                            <p:cond delay="0"/>
                                          </p:stCondLst>
                                        </p:cTn>
                                        <p:tgtEl>
                                          <p:spTgt spid="39"/>
                                        </p:tgtEl>
                                        <p:attrNameLst>
                                          <p:attrName>style.visibility</p:attrName>
                                        </p:attrNameLst>
                                      </p:cBhvr>
                                      <p:to>
                                        <p:strVal val="visible"/>
                                      </p:to>
                                    </p:set>
                                    <p:anim calcmode="lin" valueType="num">
                                      <p:cBhvr>
                                        <p:cTn id="76" dur="3000" fill="hold"/>
                                        <p:tgtEl>
                                          <p:spTgt spid="39"/>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77" dur="3000" fill="hold"/>
                                        <p:tgtEl>
                                          <p:spTgt spid="39"/>
                                        </p:tgtEl>
                                        <p:attrNameLst>
                                          <p:attrName>ppt_x</p:attrName>
                                        </p:attrNameLst>
                                      </p:cBhvr>
                                      <p:tavLst>
                                        <p:tav tm="0">
                                          <p:val>
                                            <p:fltVal val="-1"/>
                                          </p:val>
                                        </p:tav>
                                        <p:tav tm="50000">
                                          <p:val>
                                            <p:fltVal val="0.95"/>
                                          </p:val>
                                        </p:tav>
                                        <p:tav tm="100000">
                                          <p:val>
                                            <p:strVal val="#ppt_x"/>
                                          </p:val>
                                        </p:tav>
                                      </p:tavLst>
                                    </p:anim>
                                    <p:anim calcmode="lin" valueType="num">
                                      <p:cBhvr>
                                        <p:cTn id="78" dur="3000" fill="hold"/>
                                        <p:tgtEl>
                                          <p:spTgt spid="39"/>
                                        </p:tgtEl>
                                        <p:attrNameLst>
                                          <p:attrName>ppt_y</p:attrName>
                                        </p:attrNameLst>
                                      </p:cBhvr>
                                      <p:tavLst>
                                        <p:tav tm="0">
                                          <p:val>
                                            <p:strVal val="#ppt_y"/>
                                          </p:val>
                                        </p:tav>
                                        <p:tav tm="100000">
                                          <p:val>
                                            <p:strVal val="#ppt_y"/>
                                          </p:val>
                                        </p:tav>
                                      </p:tavLst>
                                    </p:anim>
                                    <p:animEffect transition="in" filter="fade">
                                      <p:cBhvr>
                                        <p:cTn id="79" dur="3000"/>
                                        <p:tgtEl>
                                          <p:spTgt spid="39"/>
                                        </p:tgtEl>
                                      </p:cBhvr>
                                    </p:animEffect>
                                  </p:childTnLst>
                                </p:cTn>
                              </p:par>
                              <p:par>
                                <p:cTn id="80" presetID="48" presetClass="entr" presetSubtype="0" accel="50000"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p:cTn id="82" dur="3000" fill="hold"/>
                                        <p:tgtEl>
                                          <p:spTgt spid="40"/>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3" dur="3000" fill="hold"/>
                                        <p:tgtEl>
                                          <p:spTgt spid="40"/>
                                        </p:tgtEl>
                                        <p:attrNameLst>
                                          <p:attrName>ppt_x</p:attrName>
                                        </p:attrNameLst>
                                      </p:cBhvr>
                                      <p:tavLst>
                                        <p:tav tm="0">
                                          <p:val>
                                            <p:fltVal val="-1"/>
                                          </p:val>
                                        </p:tav>
                                        <p:tav tm="50000">
                                          <p:val>
                                            <p:fltVal val="0.95"/>
                                          </p:val>
                                        </p:tav>
                                        <p:tav tm="100000">
                                          <p:val>
                                            <p:strVal val="#ppt_x"/>
                                          </p:val>
                                        </p:tav>
                                      </p:tavLst>
                                    </p:anim>
                                    <p:anim calcmode="lin" valueType="num">
                                      <p:cBhvr>
                                        <p:cTn id="84" dur="3000" fill="hold"/>
                                        <p:tgtEl>
                                          <p:spTgt spid="40"/>
                                        </p:tgtEl>
                                        <p:attrNameLst>
                                          <p:attrName>ppt_y</p:attrName>
                                        </p:attrNameLst>
                                      </p:cBhvr>
                                      <p:tavLst>
                                        <p:tav tm="0">
                                          <p:val>
                                            <p:strVal val="#ppt_y"/>
                                          </p:val>
                                        </p:tav>
                                        <p:tav tm="100000">
                                          <p:val>
                                            <p:strVal val="#ppt_y"/>
                                          </p:val>
                                        </p:tav>
                                      </p:tavLst>
                                    </p:anim>
                                    <p:animEffect transition="in" filter="fade">
                                      <p:cBhvr>
                                        <p:cTn id="85" dur="3000"/>
                                        <p:tgtEl>
                                          <p:spTgt spid="40"/>
                                        </p:tgtEl>
                                      </p:cBhvr>
                                    </p:animEffect>
                                  </p:childTnLst>
                                </p:cTn>
                              </p:par>
                              <p:par>
                                <p:cTn id="86" presetID="48" presetClass="entr" presetSubtype="0" accel="50000" fill="hold" grpId="0" nodeType="withEffect">
                                  <p:stCondLst>
                                    <p:cond delay="0"/>
                                  </p:stCondLst>
                                  <p:childTnLst>
                                    <p:set>
                                      <p:cBhvr>
                                        <p:cTn id="87" dur="1" fill="hold">
                                          <p:stCondLst>
                                            <p:cond delay="0"/>
                                          </p:stCondLst>
                                        </p:cTn>
                                        <p:tgtEl>
                                          <p:spTgt spid="41"/>
                                        </p:tgtEl>
                                        <p:attrNameLst>
                                          <p:attrName>style.visibility</p:attrName>
                                        </p:attrNameLst>
                                      </p:cBhvr>
                                      <p:to>
                                        <p:strVal val="visible"/>
                                      </p:to>
                                    </p:set>
                                    <p:anim calcmode="lin" valueType="num">
                                      <p:cBhvr>
                                        <p:cTn id="88" dur="3000" fill="hold"/>
                                        <p:tgtEl>
                                          <p:spTgt spid="41"/>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9" dur="3000" fill="hold"/>
                                        <p:tgtEl>
                                          <p:spTgt spid="41"/>
                                        </p:tgtEl>
                                        <p:attrNameLst>
                                          <p:attrName>ppt_x</p:attrName>
                                        </p:attrNameLst>
                                      </p:cBhvr>
                                      <p:tavLst>
                                        <p:tav tm="0">
                                          <p:val>
                                            <p:fltVal val="-1"/>
                                          </p:val>
                                        </p:tav>
                                        <p:tav tm="50000">
                                          <p:val>
                                            <p:fltVal val="0.95"/>
                                          </p:val>
                                        </p:tav>
                                        <p:tav tm="100000">
                                          <p:val>
                                            <p:strVal val="#ppt_x"/>
                                          </p:val>
                                        </p:tav>
                                      </p:tavLst>
                                    </p:anim>
                                    <p:anim calcmode="lin" valueType="num">
                                      <p:cBhvr>
                                        <p:cTn id="90" dur="3000" fill="hold"/>
                                        <p:tgtEl>
                                          <p:spTgt spid="41"/>
                                        </p:tgtEl>
                                        <p:attrNameLst>
                                          <p:attrName>ppt_y</p:attrName>
                                        </p:attrNameLst>
                                      </p:cBhvr>
                                      <p:tavLst>
                                        <p:tav tm="0">
                                          <p:val>
                                            <p:strVal val="#ppt_y"/>
                                          </p:val>
                                        </p:tav>
                                        <p:tav tm="100000">
                                          <p:val>
                                            <p:strVal val="#ppt_y"/>
                                          </p:val>
                                        </p:tav>
                                      </p:tavLst>
                                    </p:anim>
                                    <p:animEffect transition="in" filter="fade">
                                      <p:cBhvr>
                                        <p:cTn id="91" dur="3000"/>
                                        <p:tgtEl>
                                          <p:spTgt spid="41"/>
                                        </p:tgtEl>
                                      </p:cBhvr>
                                    </p:animEffect>
                                  </p:childTnLst>
                                </p:cTn>
                              </p:par>
                              <p:par>
                                <p:cTn id="92" presetID="48" presetClass="entr" presetSubtype="0" accel="50000" fill="hold" grpId="0" nodeType="withEffect">
                                  <p:stCondLst>
                                    <p:cond delay="0"/>
                                  </p:stCondLst>
                                  <p:childTnLst>
                                    <p:set>
                                      <p:cBhvr>
                                        <p:cTn id="93" dur="1" fill="hold">
                                          <p:stCondLst>
                                            <p:cond delay="0"/>
                                          </p:stCondLst>
                                        </p:cTn>
                                        <p:tgtEl>
                                          <p:spTgt spid="42"/>
                                        </p:tgtEl>
                                        <p:attrNameLst>
                                          <p:attrName>style.visibility</p:attrName>
                                        </p:attrNameLst>
                                      </p:cBhvr>
                                      <p:to>
                                        <p:strVal val="visible"/>
                                      </p:to>
                                    </p:set>
                                    <p:anim calcmode="lin" valueType="num">
                                      <p:cBhvr>
                                        <p:cTn id="94" dur="3000" fill="hold"/>
                                        <p:tgtEl>
                                          <p:spTgt spid="4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95" dur="3000" fill="hold"/>
                                        <p:tgtEl>
                                          <p:spTgt spid="42"/>
                                        </p:tgtEl>
                                        <p:attrNameLst>
                                          <p:attrName>ppt_x</p:attrName>
                                        </p:attrNameLst>
                                      </p:cBhvr>
                                      <p:tavLst>
                                        <p:tav tm="0">
                                          <p:val>
                                            <p:fltVal val="-1"/>
                                          </p:val>
                                        </p:tav>
                                        <p:tav tm="50000">
                                          <p:val>
                                            <p:fltVal val="0.95"/>
                                          </p:val>
                                        </p:tav>
                                        <p:tav tm="100000">
                                          <p:val>
                                            <p:strVal val="#ppt_x"/>
                                          </p:val>
                                        </p:tav>
                                      </p:tavLst>
                                    </p:anim>
                                    <p:anim calcmode="lin" valueType="num">
                                      <p:cBhvr>
                                        <p:cTn id="96" dur="3000" fill="hold"/>
                                        <p:tgtEl>
                                          <p:spTgt spid="42"/>
                                        </p:tgtEl>
                                        <p:attrNameLst>
                                          <p:attrName>ppt_y</p:attrName>
                                        </p:attrNameLst>
                                      </p:cBhvr>
                                      <p:tavLst>
                                        <p:tav tm="0">
                                          <p:val>
                                            <p:strVal val="#ppt_y"/>
                                          </p:val>
                                        </p:tav>
                                        <p:tav tm="100000">
                                          <p:val>
                                            <p:strVal val="#ppt_y"/>
                                          </p:val>
                                        </p:tav>
                                      </p:tavLst>
                                    </p:anim>
                                    <p:animEffect transition="in" filter="fade">
                                      <p:cBhvr>
                                        <p:cTn id="97" dur="3000"/>
                                        <p:tgtEl>
                                          <p:spTgt spid="42"/>
                                        </p:tgtEl>
                                      </p:cBhvr>
                                    </p:animEffect>
                                  </p:childTnLst>
                                </p:cTn>
                              </p:par>
                            </p:childTnLst>
                          </p:cTn>
                        </p:par>
                      </p:childTnLst>
                    </p:cTn>
                  </p:par>
                  <p:par>
                    <p:cTn id="98" fill="hold">
                      <p:stCondLst>
                        <p:cond delay="indefinite"/>
                      </p:stCondLst>
                      <p:childTnLst>
                        <p:par>
                          <p:cTn id="99" fill="hold">
                            <p:stCondLst>
                              <p:cond delay="0"/>
                            </p:stCondLst>
                            <p:childTnLst>
                              <p:par>
                                <p:cTn id="100" presetID="48" presetClass="entr" presetSubtype="0" accel="50000" fill="hold" grpId="0" nodeType="clickEffect">
                                  <p:stCondLst>
                                    <p:cond delay="0"/>
                                  </p:stCondLst>
                                  <p:childTnLst>
                                    <p:set>
                                      <p:cBhvr>
                                        <p:cTn id="101" dur="1" fill="hold">
                                          <p:stCondLst>
                                            <p:cond delay="0"/>
                                          </p:stCondLst>
                                        </p:cTn>
                                        <p:tgtEl>
                                          <p:spTgt spid="30"/>
                                        </p:tgtEl>
                                        <p:attrNameLst>
                                          <p:attrName>style.visibility</p:attrName>
                                        </p:attrNameLst>
                                      </p:cBhvr>
                                      <p:to>
                                        <p:strVal val="visible"/>
                                      </p:to>
                                    </p:set>
                                    <p:anim calcmode="lin" valueType="num">
                                      <p:cBhvr>
                                        <p:cTn id="102" dur="1000" fill="hold"/>
                                        <p:tgtEl>
                                          <p:spTgt spid="30"/>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03" dur="1000" fill="hold"/>
                                        <p:tgtEl>
                                          <p:spTgt spid="30"/>
                                        </p:tgtEl>
                                        <p:attrNameLst>
                                          <p:attrName>ppt_x</p:attrName>
                                        </p:attrNameLst>
                                      </p:cBhvr>
                                      <p:tavLst>
                                        <p:tav tm="0">
                                          <p:val>
                                            <p:fltVal val="-1"/>
                                          </p:val>
                                        </p:tav>
                                        <p:tav tm="50000">
                                          <p:val>
                                            <p:fltVal val="0.95"/>
                                          </p:val>
                                        </p:tav>
                                        <p:tav tm="100000">
                                          <p:val>
                                            <p:strVal val="#ppt_x"/>
                                          </p:val>
                                        </p:tav>
                                      </p:tavLst>
                                    </p:anim>
                                    <p:anim calcmode="lin" valueType="num">
                                      <p:cBhvr>
                                        <p:cTn id="104" dur="1000" fill="hold"/>
                                        <p:tgtEl>
                                          <p:spTgt spid="30"/>
                                        </p:tgtEl>
                                        <p:attrNameLst>
                                          <p:attrName>ppt_y</p:attrName>
                                        </p:attrNameLst>
                                      </p:cBhvr>
                                      <p:tavLst>
                                        <p:tav tm="0">
                                          <p:val>
                                            <p:strVal val="#ppt_y"/>
                                          </p:val>
                                        </p:tav>
                                        <p:tav tm="100000">
                                          <p:val>
                                            <p:strVal val="#ppt_y"/>
                                          </p:val>
                                        </p:tav>
                                      </p:tavLst>
                                    </p:anim>
                                    <p:animEffect transition="in" filter="fade">
                                      <p:cBhvr>
                                        <p:cTn id="105" dur="1000"/>
                                        <p:tgtEl>
                                          <p:spTgt spid="30"/>
                                        </p:tgtEl>
                                      </p:cBhvr>
                                    </p:animEffect>
                                  </p:childTnLst>
                                </p:cTn>
                              </p:par>
                            </p:childTnLst>
                          </p:cTn>
                        </p:par>
                      </p:childTnLst>
                    </p:cTn>
                  </p:par>
                  <p:par>
                    <p:cTn id="106" fill="hold">
                      <p:stCondLst>
                        <p:cond delay="indefinite"/>
                      </p:stCondLst>
                      <p:childTnLst>
                        <p:par>
                          <p:cTn id="107" fill="hold">
                            <p:stCondLst>
                              <p:cond delay="0"/>
                            </p:stCondLst>
                            <p:childTnLst>
                              <p:par>
                                <p:cTn id="108" presetID="48" presetClass="entr" presetSubtype="0" accel="50000" fill="hold" grpId="0" nodeType="click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p:cTn id="110" dur="1000" fill="hold"/>
                                        <p:tgtEl>
                                          <p:spTgt spid="4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11" dur="1000" fill="hold"/>
                                        <p:tgtEl>
                                          <p:spTgt spid="43"/>
                                        </p:tgtEl>
                                        <p:attrNameLst>
                                          <p:attrName>ppt_x</p:attrName>
                                        </p:attrNameLst>
                                      </p:cBhvr>
                                      <p:tavLst>
                                        <p:tav tm="0">
                                          <p:val>
                                            <p:fltVal val="-1"/>
                                          </p:val>
                                        </p:tav>
                                        <p:tav tm="50000">
                                          <p:val>
                                            <p:fltVal val="0.95"/>
                                          </p:val>
                                        </p:tav>
                                        <p:tav tm="100000">
                                          <p:val>
                                            <p:strVal val="#ppt_x"/>
                                          </p:val>
                                        </p:tav>
                                      </p:tavLst>
                                    </p:anim>
                                    <p:anim calcmode="lin" valueType="num">
                                      <p:cBhvr>
                                        <p:cTn id="112" dur="1000" fill="hold"/>
                                        <p:tgtEl>
                                          <p:spTgt spid="43"/>
                                        </p:tgtEl>
                                        <p:attrNameLst>
                                          <p:attrName>ppt_y</p:attrName>
                                        </p:attrNameLst>
                                      </p:cBhvr>
                                      <p:tavLst>
                                        <p:tav tm="0">
                                          <p:val>
                                            <p:strVal val="#ppt_y"/>
                                          </p:val>
                                        </p:tav>
                                        <p:tav tm="100000">
                                          <p:val>
                                            <p:strVal val="#ppt_y"/>
                                          </p:val>
                                        </p:tav>
                                      </p:tavLst>
                                    </p:anim>
                                    <p:animEffect transition="in" filter="fade">
                                      <p:cBhvr>
                                        <p:cTn id="113" dur="1000"/>
                                        <p:tgtEl>
                                          <p:spTgt spid="43"/>
                                        </p:tgtEl>
                                      </p:cBhvr>
                                    </p:animEffect>
                                  </p:childTnLst>
                                </p:cTn>
                              </p:par>
                            </p:childTnLst>
                          </p:cTn>
                        </p:par>
                      </p:childTnLst>
                    </p:cTn>
                  </p:par>
                  <p:par>
                    <p:cTn id="114" fill="hold">
                      <p:stCondLst>
                        <p:cond delay="indefinite"/>
                      </p:stCondLst>
                      <p:childTnLst>
                        <p:par>
                          <p:cTn id="115" fill="hold">
                            <p:stCondLst>
                              <p:cond delay="0"/>
                            </p:stCondLst>
                            <p:childTnLst>
                              <p:par>
                                <p:cTn id="116" presetID="48" presetClass="entr" presetSubtype="0" accel="50000" fill="hold" grpId="0" nodeType="clickEffect">
                                  <p:stCondLst>
                                    <p:cond delay="0"/>
                                  </p:stCondLst>
                                  <p:childTnLst>
                                    <p:set>
                                      <p:cBhvr>
                                        <p:cTn id="117" dur="1" fill="hold">
                                          <p:stCondLst>
                                            <p:cond delay="0"/>
                                          </p:stCondLst>
                                        </p:cTn>
                                        <p:tgtEl>
                                          <p:spTgt spid="45"/>
                                        </p:tgtEl>
                                        <p:attrNameLst>
                                          <p:attrName>style.visibility</p:attrName>
                                        </p:attrNameLst>
                                      </p:cBhvr>
                                      <p:to>
                                        <p:strVal val="visible"/>
                                      </p:to>
                                    </p:set>
                                    <p:anim calcmode="lin" valueType="num">
                                      <p:cBhvr>
                                        <p:cTn id="118" dur="1000" fill="hold"/>
                                        <p:tgtEl>
                                          <p:spTgt spid="4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19" dur="1000" fill="hold"/>
                                        <p:tgtEl>
                                          <p:spTgt spid="45"/>
                                        </p:tgtEl>
                                        <p:attrNameLst>
                                          <p:attrName>ppt_x</p:attrName>
                                        </p:attrNameLst>
                                      </p:cBhvr>
                                      <p:tavLst>
                                        <p:tav tm="0">
                                          <p:val>
                                            <p:fltVal val="-1"/>
                                          </p:val>
                                        </p:tav>
                                        <p:tav tm="50000">
                                          <p:val>
                                            <p:fltVal val="0.95"/>
                                          </p:val>
                                        </p:tav>
                                        <p:tav tm="100000">
                                          <p:val>
                                            <p:strVal val="#ppt_x"/>
                                          </p:val>
                                        </p:tav>
                                      </p:tavLst>
                                    </p:anim>
                                    <p:anim calcmode="lin" valueType="num">
                                      <p:cBhvr>
                                        <p:cTn id="120" dur="1000" fill="hold"/>
                                        <p:tgtEl>
                                          <p:spTgt spid="45"/>
                                        </p:tgtEl>
                                        <p:attrNameLst>
                                          <p:attrName>ppt_y</p:attrName>
                                        </p:attrNameLst>
                                      </p:cBhvr>
                                      <p:tavLst>
                                        <p:tav tm="0">
                                          <p:val>
                                            <p:strVal val="#ppt_y"/>
                                          </p:val>
                                        </p:tav>
                                        <p:tav tm="100000">
                                          <p:val>
                                            <p:strVal val="#ppt_y"/>
                                          </p:val>
                                        </p:tav>
                                      </p:tavLst>
                                    </p:anim>
                                    <p:animEffect transition="in" filter="fade">
                                      <p:cBhvr>
                                        <p:cTn id="121" dur="1000"/>
                                        <p:tgtEl>
                                          <p:spTgt spid="45"/>
                                        </p:tgtEl>
                                      </p:cBhvr>
                                    </p:animEffect>
                                  </p:childTnLst>
                                </p:cTn>
                              </p:par>
                            </p:childTnLst>
                          </p:cTn>
                        </p:par>
                      </p:childTnLst>
                    </p:cTn>
                  </p:par>
                  <p:par>
                    <p:cTn id="122" fill="hold">
                      <p:stCondLst>
                        <p:cond delay="indefinite"/>
                      </p:stCondLst>
                      <p:childTnLst>
                        <p:par>
                          <p:cTn id="123" fill="hold">
                            <p:stCondLst>
                              <p:cond delay="0"/>
                            </p:stCondLst>
                            <p:childTnLst>
                              <p:par>
                                <p:cTn id="124" presetID="48" presetClass="entr" presetSubtype="0" accel="50000" fill="hold" grpId="0" nodeType="clickEffect">
                                  <p:stCondLst>
                                    <p:cond delay="0"/>
                                  </p:stCondLst>
                                  <p:childTnLst>
                                    <p:set>
                                      <p:cBhvr>
                                        <p:cTn id="125" dur="1" fill="hold">
                                          <p:stCondLst>
                                            <p:cond delay="0"/>
                                          </p:stCondLst>
                                        </p:cTn>
                                        <p:tgtEl>
                                          <p:spTgt spid="48"/>
                                        </p:tgtEl>
                                        <p:attrNameLst>
                                          <p:attrName>style.visibility</p:attrName>
                                        </p:attrNameLst>
                                      </p:cBhvr>
                                      <p:to>
                                        <p:strVal val="visible"/>
                                      </p:to>
                                    </p:set>
                                    <p:anim calcmode="lin" valueType="num">
                                      <p:cBhvr>
                                        <p:cTn id="126" dur="1000" fill="hold"/>
                                        <p:tgtEl>
                                          <p:spTgt spid="4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27" dur="1000" fill="hold"/>
                                        <p:tgtEl>
                                          <p:spTgt spid="48"/>
                                        </p:tgtEl>
                                        <p:attrNameLst>
                                          <p:attrName>ppt_x</p:attrName>
                                        </p:attrNameLst>
                                      </p:cBhvr>
                                      <p:tavLst>
                                        <p:tav tm="0">
                                          <p:val>
                                            <p:fltVal val="-1"/>
                                          </p:val>
                                        </p:tav>
                                        <p:tav tm="50000">
                                          <p:val>
                                            <p:fltVal val="0.95"/>
                                          </p:val>
                                        </p:tav>
                                        <p:tav tm="100000">
                                          <p:val>
                                            <p:strVal val="#ppt_x"/>
                                          </p:val>
                                        </p:tav>
                                      </p:tavLst>
                                    </p:anim>
                                    <p:anim calcmode="lin" valueType="num">
                                      <p:cBhvr>
                                        <p:cTn id="128" dur="1000" fill="hold"/>
                                        <p:tgtEl>
                                          <p:spTgt spid="48"/>
                                        </p:tgtEl>
                                        <p:attrNameLst>
                                          <p:attrName>ppt_y</p:attrName>
                                        </p:attrNameLst>
                                      </p:cBhvr>
                                      <p:tavLst>
                                        <p:tav tm="0">
                                          <p:val>
                                            <p:strVal val="#ppt_y"/>
                                          </p:val>
                                        </p:tav>
                                        <p:tav tm="100000">
                                          <p:val>
                                            <p:strVal val="#ppt_y"/>
                                          </p:val>
                                        </p:tav>
                                      </p:tavLst>
                                    </p:anim>
                                    <p:animEffect transition="in" filter="fade">
                                      <p:cBhvr>
                                        <p:cTn id="129" dur="1000"/>
                                        <p:tgtEl>
                                          <p:spTgt spid="48"/>
                                        </p:tgtEl>
                                      </p:cBhvr>
                                    </p:animEffect>
                                  </p:childTnLst>
                                </p:cTn>
                              </p:par>
                            </p:childTnLst>
                          </p:cTn>
                        </p:par>
                      </p:childTnLst>
                    </p:cTn>
                  </p:par>
                  <p:par>
                    <p:cTn id="130" fill="hold">
                      <p:stCondLst>
                        <p:cond delay="indefinite"/>
                      </p:stCondLst>
                      <p:childTnLst>
                        <p:par>
                          <p:cTn id="131" fill="hold">
                            <p:stCondLst>
                              <p:cond delay="0"/>
                            </p:stCondLst>
                            <p:childTnLst>
                              <p:par>
                                <p:cTn id="132" presetID="18" presetClass="entr" presetSubtype="12" fill="hold" nodeType="clickEffect">
                                  <p:stCondLst>
                                    <p:cond delay="0"/>
                                  </p:stCondLst>
                                  <p:childTnLst>
                                    <p:set>
                                      <p:cBhvr>
                                        <p:cTn id="133" dur="1" fill="hold">
                                          <p:stCondLst>
                                            <p:cond delay="0"/>
                                          </p:stCondLst>
                                        </p:cTn>
                                        <p:tgtEl>
                                          <p:spTgt spid="5122"/>
                                        </p:tgtEl>
                                        <p:attrNameLst>
                                          <p:attrName>style.visibility</p:attrName>
                                        </p:attrNameLst>
                                      </p:cBhvr>
                                      <p:to>
                                        <p:strVal val="visible"/>
                                      </p:to>
                                    </p:set>
                                    <p:animEffect transition="in" filter="strips(downLeft)">
                                      <p:cBhvr>
                                        <p:cTn id="134"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9" grpId="0" animBg="1"/>
      <p:bldP spid="30" grpId="0" animBg="1"/>
      <p:bldP spid="43" grpId="0" animBg="1"/>
      <p:bldP spid="45" grpId="0" animBg="1"/>
      <p:bldP spid="4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hape 55"/>
          <p:cNvSpPr>
            <a:spLocks noGrp="1"/>
          </p:cNvSpPr>
          <p:nvPr>
            <p:ph type="sldNum" sz="quarter" idx="4294967295"/>
          </p:nvPr>
        </p:nvSpPr>
        <p:spPr>
          <a:xfrm>
            <a:off x="24080788" y="215900"/>
            <a:ext cx="303212" cy="447675"/>
          </a:xfrm>
          <a:prstGeom prst="rect">
            <a:avLst/>
          </a:prstGeom>
          <a:extLst>
            <a:ext uri="{C572A759-6A51-4108-AA02-DFA0A04FC94B}">
              <ma14:wrappingTextBoxFlag xmlns:ma14="http://schemas.microsoft.com/office/mac/drawingml/2011/main" xmlns="" val="1"/>
            </a:ext>
          </a:extLst>
        </p:spPr>
        <p:txBody>
          <a:bodyPr>
            <a:normAutofit fontScale="85000" lnSpcReduction="20000"/>
          </a:bodyPr>
          <a:lstStyle/>
          <a:p>
            <a:pPr lvl="0">
              <a:defRPr sz="1800">
                <a:solidFill>
                  <a:srgbClr val="000000"/>
                </a:solidFill>
              </a:defRPr>
            </a:pPr>
            <a:fld id="{86CB4B4D-7CA3-9044-876B-883B54F8677D}" type="slidenum">
              <a:rPr sz="2000">
                <a:solidFill>
                  <a:srgbClr val="FFFFFF"/>
                </a:solidFill>
              </a:rPr>
              <a:pPr lvl="0">
                <a:defRPr sz="1800">
                  <a:solidFill>
                    <a:srgbClr val="000000"/>
                  </a:solidFill>
                </a:defRPr>
              </a:pPr>
              <a:t>4</a:t>
            </a:fld>
            <a:endParaRPr sz="2000">
              <a:solidFill>
                <a:srgbClr val="FFFFFF"/>
              </a:solidFill>
            </a:endParaRPr>
          </a:p>
        </p:txBody>
      </p:sp>
      <p:sp>
        <p:nvSpPr>
          <p:cNvPr id="56" name="Shape 56"/>
          <p:cNvSpPr/>
          <p:nvPr/>
        </p:nvSpPr>
        <p:spPr>
          <a:xfrm>
            <a:off x="1837889" y="1982985"/>
            <a:ext cx="746998" cy="836767"/>
          </a:xfrm>
          <a:prstGeom prst="rect">
            <a:avLst/>
          </a:prstGeom>
          <a:ln/>
          <a:extLst>
            <a:ext uri="{C572A759-6A51-4108-AA02-DFA0A04FC94B}">
              <ma14:wrappingTextBoxFlag xmlns:ma14="http://schemas.microsoft.com/office/mac/drawingml/2011/main" xmlns="" val="1"/>
            </a:ext>
          </a:extLst>
        </p:spPr>
        <p:style>
          <a:lnRef idx="2">
            <a:schemeClr val="accent2"/>
          </a:lnRef>
          <a:fillRef idx="1">
            <a:schemeClr val="lt1"/>
          </a:fillRef>
          <a:effectRef idx="0">
            <a:schemeClr val="accent2"/>
          </a:effectRef>
          <a:fontRef idx="minor">
            <a:schemeClr val="dk1"/>
          </a:fontRef>
        </p:style>
        <p:txBody>
          <a:bodyPr wrap="none" lIns="71437" tIns="71437" rIns="71437" bIns="71437" anchor="ctr">
            <a:spAutoFit/>
          </a:bodyPr>
          <a:lstStyle>
            <a:lvl1pPr>
              <a:lnSpc>
                <a:spcPct val="150000"/>
              </a:lnSpc>
              <a:defRPr sz="4500">
                <a:solidFill>
                  <a:srgbClr val="0087B1"/>
                </a:solidFill>
                <a:latin typeface="FontAwesome"/>
                <a:ea typeface="FontAwesome"/>
                <a:cs typeface="FontAwesome"/>
                <a:sym typeface="FontAwesome"/>
              </a:defRPr>
            </a:lvl1pPr>
          </a:lstStyle>
          <a:p>
            <a:pPr lvl="0">
              <a:lnSpc>
                <a:spcPct val="100000"/>
              </a:lnSpc>
              <a:defRPr sz="1800">
                <a:solidFill>
                  <a:srgbClr val="000000"/>
                </a:solidFill>
              </a:defRPr>
            </a:pPr>
            <a:r>
              <a:rPr sz="4500" dirty="0">
                <a:solidFill>
                  <a:schemeClr val="accent2"/>
                </a:solidFill>
              </a:rPr>
              <a:t></a:t>
            </a:r>
          </a:p>
        </p:txBody>
      </p:sp>
      <p:sp>
        <p:nvSpPr>
          <p:cNvPr id="57" name="Shape 57"/>
          <p:cNvSpPr/>
          <p:nvPr/>
        </p:nvSpPr>
        <p:spPr>
          <a:xfrm>
            <a:off x="2737071" y="1938220"/>
            <a:ext cx="50778" cy="896277"/>
          </a:xfrm>
          <a:prstGeom prst="roundRect">
            <a:avLst>
              <a:gd name="adj" fmla="val 50000"/>
            </a:avLst>
          </a:prstGeom>
          <a:ln/>
        </p:spPr>
        <p:style>
          <a:lnRef idx="2">
            <a:schemeClr val="accent1"/>
          </a:lnRef>
          <a:fillRef idx="1">
            <a:schemeClr val="lt1"/>
          </a:fillRef>
          <a:effectRef idx="0">
            <a:schemeClr val="accent1"/>
          </a:effectRef>
          <a:fontRef idx="minor">
            <a:schemeClr val="dk1"/>
          </a:fontRef>
        </p:style>
        <p:txBody>
          <a:bodyPr lIns="0" tIns="0" rIns="0" bIns="0" anchor="ctr"/>
          <a:lstStyle/>
          <a:p>
            <a:pPr lvl="0">
              <a:defRPr sz="3200">
                <a:solidFill>
                  <a:srgbClr val="FFFFFF"/>
                </a:solidFill>
              </a:defRPr>
            </a:pPr>
            <a:endParaRPr/>
          </a:p>
        </p:txBody>
      </p:sp>
      <p:sp>
        <p:nvSpPr>
          <p:cNvPr id="58" name="Shape 58"/>
          <p:cNvSpPr/>
          <p:nvPr/>
        </p:nvSpPr>
        <p:spPr>
          <a:xfrm>
            <a:off x="3000572" y="1864254"/>
            <a:ext cx="19053053" cy="90556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algn="ctr"/>
            <a:r>
              <a:rPr lang="ar-SA" sz="4800" b="1" dirty="0" smtClean="0">
                <a:solidFill>
                  <a:schemeClr val="accent2"/>
                </a:solidFill>
                <a:latin typeface="Calibri" pitchFamily="34" charset="0"/>
              </a:rPr>
              <a:t> </a:t>
            </a:r>
            <a:r>
              <a:rPr lang="ar-EG" sz="5400" b="1" dirty="0" smtClean="0">
                <a:solidFill>
                  <a:schemeClr val="accent5"/>
                </a:solidFill>
                <a:latin typeface="Calibri" pitchFamily="34" charset="0"/>
              </a:rPr>
              <a:t>كيف</a:t>
            </a:r>
            <a:r>
              <a:rPr lang="ar-SA" sz="5400" b="1" dirty="0" smtClean="0">
                <a:solidFill>
                  <a:schemeClr val="accent5"/>
                </a:solidFill>
                <a:latin typeface="Calibri" pitchFamily="34" charset="0"/>
              </a:rPr>
              <a:t> يتم </a:t>
            </a:r>
            <a:r>
              <a:rPr lang="ar-EG" sz="5400" b="1" dirty="0" smtClean="0">
                <a:solidFill>
                  <a:schemeClr val="accent5"/>
                </a:solidFill>
                <a:latin typeface="Calibri" pitchFamily="34" charset="0"/>
              </a:rPr>
              <a:t>عرض ومناقشة نتائج البحث</a:t>
            </a:r>
            <a:r>
              <a:rPr lang="ar-SA" sz="5400" b="1" dirty="0" smtClean="0">
                <a:solidFill>
                  <a:schemeClr val="accent5"/>
                </a:solidFill>
                <a:latin typeface="Calibri" pitchFamily="34" charset="0"/>
              </a:rPr>
              <a:t>؟</a:t>
            </a:r>
            <a:endParaRPr lang="ar-EG" sz="4800" b="1" dirty="0">
              <a:solidFill>
                <a:schemeClr val="accent5"/>
              </a:solidFill>
              <a:latin typeface="Calibri" pitchFamily="34" charset="0"/>
            </a:endParaRPr>
          </a:p>
        </p:txBody>
      </p:sp>
      <p:sp>
        <p:nvSpPr>
          <p:cNvPr id="60" name="Shape 60"/>
          <p:cNvSpPr/>
          <p:nvPr/>
        </p:nvSpPr>
        <p:spPr>
          <a:xfrm flipV="1">
            <a:off x="1714049" y="3121703"/>
            <a:ext cx="20965096" cy="1"/>
          </a:xfrm>
          <a:prstGeom prst="line">
            <a:avLst/>
          </a:prstGeom>
          <a:ln>
            <a:headEnd type="triangle" len="sm"/>
            <a:tailEnd type="triangle" len="sm"/>
          </a:ln>
        </p:spPr>
        <p:style>
          <a:lnRef idx="3">
            <a:schemeClr val="accent2"/>
          </a:lnRef>
          <a:fillRef idx="0">
            <a:schemeClr val="accent2"/>
          </a:fillRef>
          <a:effectRef idx="2">
            <a:schemeClr val="accent2"/>
          </a:effectRef>
          <a:fontRef idx="minor">
            <a:schemeClr val="tx1"/>
          </a:fontRef>
        </p:style>
        <p:txBody>
          <a:bodyPr lIns="0" tIns="0" rIns="0" bIns="0" anchor="ctr"/>
          <a:lstStyle/>
          <a:p>
            <a:pPr lvl="0">
              <a:defRPr sz="3200"/>
            </a:pPr>
            <a:endParaRPr/>
          </a:p>
        </p:txBody>
      </p:sp>
      <p:sp>
        <p:nvSpPr>
          <p:cNvPr id="72" name="Shape 72"/>
          <p:cNvSpPr/>
          <p:nvPr/>
        </p:nvSpPr>
        <p:spPr>
          <a:xfrm>
            <a:off x="20238550" y="3755627"/>
            <a:ext cx="2137808" cy="1959373"/>
          </a:xfrm>
          <a:prstGeom prst="roundRect">
            <a:avLst>
              <a:gd name="adj" fmla="val 50000"/>
            </a:avLst>
          </a:prstGeom>
          <a:ln/>
        </p:spPr>
        <p:style>
          <a:lnRef idx="3">
            <a:schemeClr val="lt1"/>
          </a:lnRef>
          <a:fillRef idx="1">
            <a:schemeClr val="accent2"/>
          </a:fillRef>
          <a:effectRef idx="1">
            <a:schemeClr val="accent2"/>
          </a:effectRef>
          <a:fontRef idx="minor">
            <a:schemeClr val="lt1"/>
          </a:fontRef>
        </p:style>
        <p:txBody>
          <a:bodyPr lIns="0" tIns="0" rIns="0" bIns="0" anchor="ctr"/>
          <a:lstStyle/>
          <a:p>
            <a:pPr lvl="0">
              <a:defRPr sz="3200">
                <a:solidFill>
                  <a:srgbClr val="FFFFFF"/>
                </a:solidFill>
              </a:defRPr>
            </a:pPr>
            <a:endParaRPr/>
          </a:p>
        </p:txBody>
      </p:sp>
      <p:sp>
        <p:nvSpPr>
          <p:cNvPr id="83" name="Shape 83"/>
          <p:cNvSpPr/>
          <p:nvPr/>
        </p:nvSpPr>
        <p:spPr>
          <a:xfrm>
            <a:off x="9271000" y="8820755"/>
            <a:ext cx="903389" cy="759822"/>
          </a:xfrm>
          <a:prstGeom prst="rect">
            <a:avLst/>
          </a:prstGeom>
          <a:ln w="12700">
            <a:miter lim="400000"/>
          </a:ln>
          <a:extLst>
            <a:ext uri="{C572A759-6A51-4108-AA02-DFA0A04FC94B}">
              <ma14:wrappingTextBoxFlag xmlns:ma14="http://schemas.microsoft.com/office/mac/drawingml/2011/main" xmlns="" val="1"/>
            </a:ext>
          </a:extLst>
        </p:spPr>
        <p:txBody>
          <a:bodyPr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4000">
                <a:solidFill>
                  <a:srgbClr val="FFFFFF"/>
                </a:solidFill>
              </a:rPr>
              <a:t></a:t>
            </a:r>
          </a:p>
        </p:txBody>
      </p:sp>
      <p:sp>
        <p:nvSpPr>
          <p:cNvPr id="10" name="مستطيل 9"/>
          <p:cNvSpPr/>
          <p:nvPr/>
        </p:nvSpPr>
        <p:spPr>
          <a:xfrm>
            <a:off x="1837889" y="3755627"/>
            <a:ext cx="17331757" cy="212365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rtl="1"/>
            <a:r>
              <a:rPr lang="ar-EG" sz="4400" b="1" dirty="0" smtClean="0">
                <a:solidFill>
                  <a:schemeClr val="accent5"/>
                </a:solidFill>
                <a:latin typeface="Calibri" pitchFamily="34" charset="0"/>
              </a:rPr>
              <a:t>يتم استعراض نتائج البحث بالتفصيل، مع الاستشهاد بالنتائج الرقمية أو الإحصائية، والاستدلال بالجداول والأشكال التوضيحية والمنحنيات البيانية. يجب توضيح أهمية النتائج، ومدى تحقيق الأهداف من البحث بمقارنتها مع نتائج البحوث السابقة لموضوع البحث.</a:t>
            </a:r>
            <a:endParaRPr lang="en-US" sz="4400" dirty="0">
              <a:solidFill>
                <a:schemeClr val="accent5"/>
              </a:solidFill>
              <a:latin typeface="Calibri" pitchFamily="34" charset="0"/>
            </a:endParaRPr>
          </a:p>
        </p:txBody>
      </p:sp>
      <p:sp>
        <p:nvSpPr>
          <p:cNvPr id="11" name="مستطيل 10"/>
          <p:cNvSpPr/>
          <p:nvPr/>
        </p:nvSpPr>
        <p:spPr>
          <a:xfrm>
            <a:off x="3175000" y="6687477"/>
            <a:ext cx="12192000" cy="144655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rtl="1"/>
            <a:r>
              <a:rPr lang="ar-EG" sz="4400" b="1" dirty="0" smtClean="0">
                <a:solidFill>
                  <a:schemeClr val="accent2"/>
                </a:solidFill>
                <a:latin typeface="Calibri" pitchFamily="34" charset="0"/>
              </a:rPr>
              <a:t>ترتب نتائج الدراسة تبعًا لترتيب أسئلة الدراسة، ويفضل أن تستخدم الصيغة التالية:</a:t>
            </a:r>
            <a:endParaRPr lang="en-US" sz="4400" dirty="0">
              <a:solidFill>
                <a:schemeClr val="accent2"/>
              </a:solidFill>
              <a:latin typeface="Calibri" pitchFamily="34" charset="0"/>
            </a:endParaRPr>
          </a:p>
        </p:txBody>
      </p:sp>
      <p:sp>
        <p:nvSpPr>
          <p:cNvPr id="12" name="مستطيل 11"/>
          <p:cNvSpPr/>
          <p:nvPr/>
        </p:nvSpPr>
        <p:spPr>
          <a:xfrm>
            <a:off x="6977646" y="8781421"/>
            <a:ext cx="12192000" cy="144655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rtl="1"/>
            <a:r>
              <a:rPr lang="ar-EG" sz="4400" b="1" dirty="0" smtClean="0">
                <a:solidFill>
                  <a:schemeClr val="accent5"/>
                </a:solidFill>
                <a:latin typeface="Calibri" pitchFamily="34" charset="0"/>
              </a:rPr>
              <a:t>●</a:t>
            </a:r>
            <a:r>
              <a:rPr lang="en-US" sz="4400" b="1" dirty="0" smtClean="0">
                <a:solidFill>
                  <a:schemeClr val="accent5"/>
                </a:solidFill>
                <a:latin typeface="Calibri" pitchFamily="34" charset="0"/>
              </a:rPr>
              <a:t> </a:t>
            </a:r>
            <a:r>
              <a:rPr lang="ar-EG" sz="4400" b="1" dirty="0" smtClean="0">
                <a:solidFill>
                  <a:schemeClr val="accent5"/>
                </a:solidFill>
                <a:latin typeface="Calibri" pitchFamily="34" charset="0"/>
              </a:rPr>
              <a:t>تناول السؤال في البحث........؟، ثم تذكر النتائج التي توصلت إليها بخصوص ذلك السؤال.</a:t>
            </a:r>
            <a:endParaRPr lang="en-US" sz="4400" b="1" dirty="0">
              <a:solidFill>
                <a:schemeClr val="accent5"/>
              </a:solidFill>
              <a:latin typeface="Calibri" pitchFamily="34" charset="0"/>
            </a:endParaRPr>
          </a:p>
        </p:txBody>
      </p:sp>
      <p:sp>
        <p:nvSpPr>
          <p:cNvPr id="13" name="مستطيل 12"/>
          <p:cNvSpPr/>
          <p:nvPr/>
        </p:nvSpPr>
        <p:spPr>
          <a:xfrm>
            <a:off x="9861625" y="10858499"/>
            <a:ext cx="12192000" cy="769441"/>
          </a:xfrm>
          <a:prstGeom prst="rect">
            <a:avLst/>
          </a:prstGeom>
        </p:spPr>
        <p:style>
          <a:lnRef idx="2">
            <a:schemeClr val="accent4"/>
          </a:lnRef>
          <a:fillRef idx="1">
            <a:schemeClr val="lt1"/>
          </a:fillRef>
          <a:effectRef idx="0">
            <a:schemeClr val="accent4"/>
          </a:effectRef>
          <a:fontRef idx="minor">
            <a:schemeClr val="dk1"/>
          </a:fontRef>
        </p:style>
        <p:txBody>
          <a:bodyPr>
            <a:spAutoFit/>
          </a:bodyPr>
          <a:lstStyle/>
          <a:p>
            <a:pPr rtl="1"/>
            <a:r>
              <a:rPr lang="ar-EG" sz="4400" b="1" dirty="0" smtClean="0">
                <a:solidFill>
                  <a:srgbClr val="C00000"/>
                </a:solidFill>
                <a:latin typeface="Calibri" pitchFamily="34" charset="0"/>
              </a:rPr>
              <a:t>● ترقيم الجداول ترقيمًا تسلسليًا مع ذكر عنوان كل جدول.</a:t>
            </a:r>
            <a:endParaRPr lang="en-US" sz="4400" dirty="0">
              <a:solidFill>
                <a:srgbClr val="C00000"/>
              </a:solidFill>
              <a:latin typeface="Calibri" pitchFamily="34" charset="0"/>
            </a:endParaRPr>
          </a:p>
        </p:txBody>
      </p:sp>
    </p:spTree>
  </p:cSld>
  <p:clrMapOvr>
    <a:masterClrMapping/>
  </p:clrMapOvr>
  <p:transition spd="slow">
    <p:dissolv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1000" fill="hold"/>
                                        <p:tgtEl>
                                          <p:spTgt spid="5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56"/>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56"/>
                                        </p:tgtEl>
                                        <p:attrNameLst>
                                          <p:attrName>ppt_y</p:attrName>
                                        </p:attrNameLst>
                                      </p:cBhvr>
                                      <p:tavLst>
                                        <p:tav tm="0">
                                          <p:val>
                                            <p:strVal val="#ppt_y"/>
                                          </p:val>
                                        </p:tav>
                                        <p:tav tm="100000">
                                          <p:val>
                                            <p:strVal val="#ppt_y"/>
                                          </p:val>
                                        </p:tav>
                                      </p:tavLst>
                                    </p:anim>
                                    <p:animEffect transition="in" filter="fade">
                                      <p:cBhvr>
                                        <p:cTn id="10" dur="1000"/>
                                        <p:tgtEl>
                                          <p:spTgt spid="56"/>
                                        </p:tgtEl>
                                      </p:cBhvr>
                                    </p:animEffect>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p:cTn id="15" dur="1000" fill="hold"/>
                                        <p:tgtEl>
                                          <p:spTgt spid="5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57"/>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57"/>
                                        </p:tgtEl>
                                        <p:attrNameLst>
                                          <p:attrName>ppt_y</p:attrName>
                                        </p:attrNameLst>
                                      </p:cBhvr>
                                      <p:tavLst>
                                        <p:tav tm="0">
                                          <p:val>
                                            <p:strVal val="#ppt_y"/>
                                          </p:val>
                                        </p:tav>
                                        <p:tav tm="100000">
                                          <p:val>
                                            <p:strVal val="#ppt_y"/>
                                          </p:val>
                                        </p:tav>
                                      </p:tavLst>
                                    </p:anim>
                                    <p:animEffect transition="in" filter="fade">
                                      <p:cBhvr>
                                        <p:cTn id="18" dur="1000"/>
                                        <p:tgtEl>
                                          <p:spTgt spid="57"/>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grpId="0" nodeType="click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strips(downLeft)">
                                      <p:cBhvr>
                                        <p:cTn id="23" dur="500"/>
                                        <p:tgtEl>
                                          <p:spTgt spid="60"/>
                                        </p:tgtEl>
                                      </p:cBhvr>
                                    </p:animEffect>
                                  </p:childTnLst>
                                </p:cTn>
                              </p:par>
                            </p:childTnLst>
                          </p:cTn>
                        </p:par>
                      </p:childTnLst>
                    </p:cTn>
                  </p:par>
                  <p:par>
                    <p:cTn id="24" fill="hold">
                      <p:stCondLst>
                        <p:cond delay="indefinite"/>
                      </p:stCondLst>
                      <p:childTnLst>
                        <p:par>
                          <p:cTn id="25" fill="hold">
                            <p:stCondLst>
                              <p:cond delay="0"/>
                            </p:stCondLst>
                            <p:childTnLst>
                              <p:par>
                                <p:cTn id="26" presetID="48" presetClass="entr" presetSubtype="0" accel="50000" fill="hold" grpId="0" nodeType="click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p:cTn id="28" dur="3000" fill="hold"/>
                                        <p:tgtEl>
                                          <p:spTgt spid="5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9" dur="3000" fill="hold"/>
                                        <p:tgtEl>
                                          <p:spTgt spid="58"/>
                                        </p:tgtEl>
                                        <p:attrNameLst>
                                          <p:attrName>ppt_x</p:attrName>
                                        </p:attrNameLst>
                                      </p:cBhvr>
                                      <p:tavLst>
                                        <p:tav tm="0">
                                          <p:val>
                                            <p:fltVal val="-1"/>
                                          </p:val>
                                        </p:tav>
                                        <p:tav tm="50000">
                                          <p:val>
                                            <p:fltVal val="0.95"/>
                                          </p:val>
                                        </p:tav>
                                        <p:tav tm="100000">
                                          <p:val>
                                            <p:strVal val="#ppt_x"/>
                                          </p:val>
                                        </p:tav>
                                      </p:tavLst>
                                    </p:anim>
                                    <p:anim calcmode="lin" valueType="num">
                                      <p:cBhvr>
                                        <p:cTn id="30" dur="3000" fill="hold"/>
                                        <p:tgtEl>
                                          <p:spTgt spid="58"/>
                                        </p:tgtEl>
                                        <p:attrNameLst>
                                          <p:attrName>ppt_y</p:attrName>
                                        </p:attrNameLst>
                                      </p:cBhvr>
                                      <p:tavLst>
                                        <p:tav tm="0">
                                          <p:val>
                                            <p:strVal val="#ppt_y"/>
                                          </p:val>
                                        </p:tav>
                                        <p:tav tm="100000">
                                          <p:val>
                                            <p:strVal val="#ppt_y"/>
                                          </p:val>
                                        </p:tav>
                                      </p:tavLst>
                                    </p:anim>
                                    <p:animEffect transition="in" filter="fade">
                                      <p:cBhvr>
                                        <p:cTn id="31" dur="3000"/>
                                        <p:tgtEl>
                                          <p:spTgt spid="58"/>
                                        </p:tgtEl>
                                      </p:cBhvr>
                                    </p:animEffect>
                                  </p:childTnLst>
                                </p:cTn>
                              </p:par>
                            </p:childTnLst>
                          </p:cTn>
                        </p:par>
                      </p:childTnLst>
                    </p:cTn>
                  </p:par>
                  <p:par>
                    <p:cTn id="32" fill="hold">
                      <p:stCondLst>
                        <p:cond delay="indefinite"/>
                      </p:stCondLst>
                      <p:childTnLst>
                        <p:par>
                          <p:cTn id="33" fill="hold">
                            <p:stCondLst>
                              <p:cond delay="0"/>
                            </p:stCondLst>
                            <p:childTnLst>
                              <p:par>
                                <p:cTn id="34" presetID="48" presetClass="entr" presetSubtype="0" accel="50000" fill="hold" grpId="0" nodeType="clickEffect">
                                  <p:stCondLst>
                                    <p:cond delay="0"/>
                                  </p:stCondLst>
                                  <p:childTnLst>
                                    <p:set>
                                      <p:cBhvr>
                                        <p:cTn id="35" dur="1" fill="hold">
                                          <p:stCondLst>
                                            <p:cond delay="0"/>
                                          </p:stCondLst>
                                        </p:cTn>
                                        <p:tgtEl>
                                          <p:spTgt spid="72"/>
                                        </p:tgtEl>
                                        <p:attrNameLst>
                                          <p:attrName>style.visibility</p:attrName>
                                        </p:attrNameLst>
                                      </p:cBhvr>
                                      <p:to>
                                        <p:strVal val="visible"/>
                                      </p:to>
                                    </p:set>
                                    <p:anim calcmode="lin" valueType="num">
                                      <p:cBhvr>
                                        <p:cTn id="36" dur="1000" fill="hold"/>
                                        <p:tgtEl>
                                          <p:spTgt spid="7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7" dur="1000" fill="hold"/>
                                        <p:tgtEl>
                                          <p:spTgt spid="72"/>
                                        </p:tgtEl>
                                        <p:attrNameLst>
                                          <p:attrName>ppt_x</p:attrName>
                                        </p:attrNameLst>
                                      </p:cBhvr>
                                      <p:tavLst>
                                        <p:tav tm="0">
                                          <p:val>
                                            <p:fltVal val="-1"/>
                                          </p:val>
                                        </p:tav>
                                        <p:tav tm="50000">
                                          <p:val>
                                            <p:fltVal val="0.95"/>
                                          </p:val>
                                        </p:tav>
                                        <p:tav tm="100000">
                                          <p:val>
                                            <p:strVal val="#ppt_x"/>
                                          </p:val>
                                        </p:tav>
                                      </p:tavLst>
                                    </p:anim>
                                    <p:anim calcmode="lin" valueType="num">
                                      <p:cBhvr>
                                        <p:cTn id="38" dur="1000" fill="hold"/>
                                        <p:tgtEl>
                                          <p:spTgt spid="72"/>
                                        </p:tgtEl>
                                        <p:attrNameLst>
                                          <p:attrName>ppt_y</p:attrName>
                                        </p:attrNameLst>
                                      </p:cBhvr>
                                      <p:tavLst>
                                        <p:tav tm="0">
                                          <p:val>
                                            <p:strVal val="#ppt_y"/>
                                          </p:val>
                                        </p:tav>
                                        <p:tav tm="100000">
                                          <p:val>
                                            <p:strVal val="#ppt_y"/>
                                          </p:val>
                                        </p:tav>
                                      </p:tavLst>
                                    </p:anim>
                                    <p:animEffect transition="in" filter="fade">
                                      <p:cBhvr>
                                        <p:cTn id="39" dur="1000"/>
                                        <p:tgtEl>
                                          <p:spTgt spid="72"/>
                                        </p:tgtEl>
                                      </p:cBhvr>
                                    </p:animEffect>
                                  </p:childTnLst>
                                </p:cTn>
                              </p:par>
                            </p:childTnLst>
                          </p:cTn>
                        </p:par>
                      </p:childTnLst>
                    </p:cTn>
                  </p:par>
                  <p:par>
                    <p:cTn id="40" fill="hold">
                      <p:stCondLst>
                        <p:cond delay="indefinite"/>
                      </p:stCondLst>
                      <p:childTnLst>
                        <p:par>
                          <p:cTn id="41" fill="hold">
                            <p:stCondLst>
                              <p:cond delay="0"/>
                            </p:stCondLst>
                            <p:childTnLst>
                              <p:par>
                                <p:cTn id="42" presetID="18" presetClass="entr" presetSubtype="12"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strips(downLeft)">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18" presetClass="entr" presetSubtype="12"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strips(downLeft)">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18" presetClass="entr" presetSubtype="12"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strips(downLeft)">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60" grpId="0" animBg="1"/>
      <p:bldP spid="72" grpId="0" animBg="1"/>
      <p:bldP spid="11"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Shape 116"/>
          <p:cNvSpPr>
            <a:spLocks noGrp="1"/>
          </p:cNvSpPr>
          <p:nvPr>
            <p:ph type="sldNum" sz="quarter" idx="4294967295"/>
          </p:nvPr>
        </p:nvSpPr>
        <p:spPr>
          <a:xfrm>
            <a:off x="24080788" y="215900"/>
            <a:ext cx="303212" cy="447675"/>
          </a:xfrm>
          <a:prstGeom prst="rect">
            <a:avLst/>
          </a:prstGeom>
          <a:extLst>
            <a:ext uri="{C572A759-6A51-4108-AA02-DFA0A04FC94B}">
              <ma14:wrappingTextBoxFlag xmlns:ma14="http://schemas.microsoft.com/office/mac/drawingml/2011/main" xmlns="" val="1"/>
            </a:ext>
          </a:extLst>
        </p:spPr>
        <p:txBody>
          <a:bodyPr>
            <a:normAutofit fontScale="85000" lnSpcReduction="20000"/>
          </a:bodyPr>
          <a:lstStyle/>
          <a:p>
            <a:pPr lvl="0">
              <a:defRPr sz="1800">
                <a:solidFill>
                  <a:srgbClr val="000000"/>
                </a:solidFill>
              </a:defRPr>
            </a:pPr>
            <a:fld id="{86CB4B4D-7CA3-9044-876B-883B54F8677D}" type="slidenum">
              <a:rPr sz="2000">
                <a:solidFill>
                  <a:srgbClr val="FFFFFF"/>
                </a:solidFill>
              </a:rPr>
              <a:pPr lvl="0">
                <a:defRPr sz="1800">
                  <a:solidFill>
                    <a:srgbClr val="000000"/>
                  </a:solidFill>
                </a:defRPr>
              </a:pPr>
              <a:t>5</a:t>
            </a:fld>
            <a:endParaRPr sz="2000">
              <a:solidFill>
                <a:srgbClr val="FFFFFF"/>
              </a:solidFill>
            </a:endParaRPr>
          </a:p>
        </p:txBody>
      </p:sp>
      <p:sp>
        <p:nvSpPr>
          <p:cNvPr id="117" name="Shape 117"/>
          <p:cNvSpPr/>
          <p:nvPr/>
        </p:nvSpPr>
        <p:spPr>
          <a:xfrm rot="19586807">
            <a:off x="10201276" y="735765"/>
            <a:ext cx="4171950" cy="101566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lvl="0" algn="ctr">
              <a:lnSpc>
                <a:spcPct val="100000"/>
              </a:lnSpc>
              <a:defRPr sz="1800">
                <a:solidFill>
                  <a:srgbClr val="000000"/>
                </a:solidFill>
              </a:defRPr>
            </a:pPr>
            <a:r>
              <a:rPr lang="ar-SA" sz="6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مثال</a:t>
            </a:r>
            <a:endParaRPr sz="66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19" name="Shape 119"/>
          <p:cNvSpPr/>
          <p:nvPr/>
        </p:nvSpPr>
        <p:spPr>
          <a:xfrm flipV="1">
            <a:off x="1714049" y="3121703"/>
            <a:ext cx="20965096" cy="1"/>
          </a:xfrm>
          <a:prstGeom prst="line">
            <a:avLst/>
          </a:prstGeom>
          <a:ln>
            <a:headEnd type="triangle" len="sm"/>
            <a:tailEnd type="triangle" len="sm"/>
          </a:ln>
        </p:spPr>
        <p:style>
          <a:lnRef idx="3">
            <a:schemeClr val="accent2"/>
          </a:lnRef>
          <a:fillRef idx="0">
            <a:schemeClr val="accent2"/>
          </a:fillRef>
          <a:effectRef idx="2">
            <a:schemeClr val="accent2"/>
          </a:effectRef>
          <a:fontRef idx="minor">
            <a:schemeClr val="tx1"/>
          </a:fontRef>
        </p:style>
        <p:txBody>
          <a:bodyPr lIns="0" tIns="0" rIns="0" bIns="0" anchor="ctr"/>
          <a:lstStyle/>
          <a:p>
            <a:pPr lvl="0">
              <a:defRPr sz="3200"/>
            </a:pPr>
            <a:endParaRPr/>
          </a:p>
        </p:txBody>
      </p:sp>
      <p:sp>
        <p:nvSpPr>
          <p:cNvPr id="145" name="Shape 145"/>
          <p:cNvSpPr/>
          <p:nvPr/>
        </p:nvSpPr>
        <p:spPr>
          <a:xfrm>
            <a:off x="2737071" y="1938220"/>
            <a:ext cx="50778" cy="896277"/>
          </a:xfrm>
          <a:prstGeom prst="roundRect">
            <a:avLst>
              <a:gd name="adj" fmla="val 50000"/>
            </a:avLst>
          </a:prstGeom>
          <a:ln/>
        </p:spPr>
        <p:style>
          <a:lnRef idx="3">
            <a:schemeClr val="lt1"/>
          </a:lnRef>
          <a:fillRef idx="1">
            <a:schemeClr val="accent2"/>
          </a:fillRef>
          <a:effectRef idx="1">
            <a:schemeClr val="accent2"/>
          </a:effectRef>
          <a:fontRef idx="minor">
            <a:schemeClr val="lt1"/>
          </a:fontRef>
        </p:style>
        <p:txBody>
          <a:bodyPr lIns="0" tIns="0" rIns="0" bIns="0" anchor="ctr"/>
          <a:lstStyle/>
          <a:p>
            <a:pPr lvl="0">
              <a:defRPr sz="3200">
                <a:solidFill>
                  <a:srgbClr val="FFFFFF"/>
                </a:solidFill>
              </a:defRPr>
            </a:pPr>
            <a:endParaRPr/>
          </a:p>
        </p:txBody>
      </p:sp>
      <p:sp>
        <p:nvSpPr>
          <p:cNvPr id="146" name="Shape 146"/>
          <p:cNvSpPr/>
          <p:nvPr/>
        </p:nvSpPr>
        <p:spPr>
          <a:xfrm>
            <a:off x="1837889" y="1982985"/>
            <a:ext cx="746998" cy="836767"/>
          </a:xfrm>
          <a:prstGeom prst="rect">
            <a:avLst/>
          </a:prstGeom>
          <a:ln/>
          <a:extLst>
            <a:ext uri="{C572A759-6A51-4108-AA02-DFA0A04FC94B}">
              <ma14:wrappingTextBoxFlag xmlns:ma14="http://schemas.microsoft.com/office/mac/drawingml/2011/main" xmlns="" val="1"/>
            </a:ext>
          </a:extLst>
        </p:spPr>
        <p:style>
          <a:lnRef idx="1">
            <a:schemeClr val="accent2"/>
          </a:lnRef>
          <a:fillRef idx="3">
            <a:schemeClr val="accent2"/>
          </a:fillRef>
          <a:effectRef idx="2">
            <a:schemeClr val="accent2"/>
          </a:effectRef>
          <a:fontRef idx="minor">
            <a:schemeClr val="lt1"/>
          </a:fontRef>
        </p:style>
        <p:txBody>
          <a:bodyPr wrap="none" lIns="71437" tIns="71437" rIns="71437" bIns="71437" anchor="ctr">
            <a:spAutoFit/>
          </a:bodyPr>
          <a:lstStyle>
            <a:lvl1pPr>
              <a:lnSpc>
                <a:spcPct val="150000"/>
              </a:lnSpc>
              <a:defRPr sz="4500">
                <a:solidFill>
                  <a:srgbClr val="D44024"/>
                </a:solidFill>
                <a:latin typeface="FontAwesome"/>
                <a:ea typeface="FontAwesome"/>
                <a:cs typeface="FontAwesome"/>
                <a:sym typeface="FontAwesome"/>
              </a:defRPr>
            </a:lvl1pPr>
          </a:lstStyle>
          <a:p>
            <a:pPr lvl="0">
              <a:lnSpc>
                <a:spcPct val="100000"/>
              </a:lnSpc>
              <a:defRPr sz="1800">
                <a:solidFill>
                  <a:srgbClr val="000000"/>
                </a:solidFill>
              </a:defRPr>
            </a:pPr>
            <a:r>
              <a:rPr sz="4500" dirty="0">
                <a:solidFill>
                  <a:schemeClr val="accent4"/>
                </a:solidFill>
              </a:rPr>
              <a:t></a:t>
            </a:r>
          </a:p>
        </p:txBody>
      </p:sp>
      <p:sp>
        <p:nvSpPr>
          <p:cNvPr id="33" name="شمس 32"/>
          <p:cNvSpPr/>
          <p:nvPr/>
        </p:nvSpPr>
        <p:spPr>
          <a:xfrm>
            <a:off x="11087100" y="3571875"/>
            <a:ext cx="2343150" cy="1571625"/>
          </a:xfrm>
          <a:prstGeom prst="sun">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a:p>
        </p:txBody>
      </p:sp>
      <p:sp>
        <p:nvSpPr>
          <p:cNvPr id="9" name="مستطيل 8"/>
          <p:cNvSpPr/>
          <p:nvPr/>
        </p:nvSpPr>
        <p:spPr>
          <a:xfrm>
            <a:off x="6096000" y="5565339"/>
            <a:ext cx="12192000" cy="2585323"/>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ar-EG" sz="5400" b="1" dirty="0" smtClean="0">
                <a:solidFill>
                  <a:schemeClr val="accent2"/>
                </a:solidFill>
                <a:latin typeface="Calibri" pitchFamily="34" charset="0"/>
              </a:rPr>
              <a:t>بحث عن أثر استخدام وسائل التواصل الاجتماعي على العلاقات الأسرية، على عينة من طلاب المرحلة الثانوية في مدينة الرياض</a:t>
            </a:r>
            <a:endParaRPr lang="ar-SA" dirty="0">
              <a:solidFill>
                <a:schemeClr val="accent2"/>
              </a:solidFill>
            </a:endParaRPr>
          </a:p>
        </p:txBody>
      </p:sp>
      <p:sp>
        <p:nvSpPr>
          <p:cNvPr id="10" name="مستطيل 9"/>
          <p:cNvSpPr/>
          <p:nvPr/>
        </p:nvSpPr>
        <p:spPr>
          <a:xfrm>
            <a:off x="6495569" y="9792295"/>
            <a:ext cx="11392862" cy="923330"/>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lgn="r" rtl="1"/>
            <a:r>
              <a:rPr lang="ar-EG" sz="5400" b="1" dirty="0" smtClean="0">
                <a:solidFill>
                  <a:srgbClr val="C00000"/>
                </a:solidFill>
                <a:latin typeface="Calibri" pitchFamily="34" charset="0"/>
              </a:rPr>
              <a:t>عرض وتحليل نتائج </a:t>
            </a:r>
            <a:r>
              <a:rPr lang="ar-EG" sz="5400" b="1" dirty="0" err="1" smtClean="0">
                <a:solidFill>
                  <a:srgbClr val="C00000"/>
                </a:solidFill>
                <a:latin typeface="Calibri" pitchFamily="34" charset="0"/>
              </a:rPr>
              <a:t>الاستبانة</a:t>
            </a:r>
            <a:r>
              <a:rPr lang="ar-EG" sz="5400" b="1" dirty="0" smtClean="0">
                <a:solidFill>
                  <a:srgbClr val="C00000"/>
                </a:solidFill>
                <a:latin typeface="Calibri" pitchFamily="34" charset="0"/>
              </a:rPr>
              <a:t> وفق النسب المئوية.</a:t>
            </a:r>
            <a:endParaRPr lang="en-US" sz="5400" dirty="0">
              <a:solidFill>
                <a:srgbClr val="C00000"/>
              </a:solidFill>
              <a:latin typeface="Calibri" pitchFamily="34" charset="0"/>
            </a:endParaRPr>
          </a:p>
        </p:txBody>
      </p:sp>
      <p:sp>
        <p:nvSpPr>
          <p:cNvPr id="11" name="مضلع عشري 10"/>
          <p:cNvSpPr/>
          <p:nvPr/>
        </p:nvSpPr>
        <p:spPr>
          <a:xfrm>
            <a:off x="19373850" y="6000750"/>
            <a:ext cx="1543050" cy="1314450"/>
          </a:xfrm>
          <a:prstGeom prst="decagon">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SA" dirty="0" smtClean="0"/>
              <a:t>1</a:t>
            </a:r>
            <a:endParaRPr lang="ar-SA" dirty="0"/>
          </a:p>
        </p:txBody>
      </p:sp>
      <p:sp>
        <p:nvSpPr>
          <p:cNvPr id="12" name="مضلع عشري 11"/>
          <p:cNvSpPr/>
          <p:nvPr/>
        </p:nvSpPr>
        <p:spPr>
          <a:xfrm>
            <a:off x="19373850" y="9401175"/>
            <a:ext cx="1543050" cy="1314450"/>
          </a:xfrm>
          <a:prstGeom prst="decagon">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SA" dirty="0" smtClean="0"/>
              <a:t>2</a:t>
            </a:r>
            <a:endParaRPr lang="ar-SA" dirty="0"/>
          </a:p>
        </p:txBody>
      </p:sp>
    </p:spTree>
  </p:cSld>
  <p:clrMapOvr>
    <a:masterClrMapping/>
  </p:clrMapOvr>
  <p:transition spd="slow">
    <p:dissolv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146"/>
                                        </p:tgtEl>
                                        <p:attrNameLst>
                                          <p:attrName>style.visibility</p:attrName>
                                        </p:attrNameLst>
                                      </p:cBhvr>
                                      <p:to>
                                        <p:strVal val="visible"/>
                                      </p:to>
                                    </p:set>
                                    <p:anim calcmode="lin" valueType="num">
                                      <p:cBhvr>
                                        <p:cTn id="7" dur="1000" fill="hold"/>
                                        <p:tgtEl>
                                          <p:spTgt spid="14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146"/>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146"/>
                                        </p:tgtEl>
                                        <p:attrNameLst>
                                          <p:attrName>ppt_y</p:attrName>
                                        </p:attrNameLst>
                                      </p:cBhvr>
                                      <p:tavLst>
                                        <p:tav tm="0">
                                          <p:val>
                                            <p:strVal val="#ppt_y"/>
                                          </p:val>
                                        </p:tav>
                                        <p:tav tm="100000">
                                          <p:val>
                                            <p:strVal val="#ppt_y"/>
                                          </p:val>
                                        </p:tav>
                                      </p:tavLst>
                                    </p:anim>
                                    <p:animEffect transition="in" filter="fade">
                                      <p:cBhvr>
                                        <p:cTn id="10" dur="1000"/>
                                        <p:tgtEl>
                                          <p:spTgt spid="146"/>
                                        </p:tgtEl>
                                      </p:cBhvr>
                                    </p:animEffect>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grpId="0" nodeType="clickEffect">
                                  <p:stCondLst>
                                    <p:cond delay="0"/>
                                  </p:stCondLst>
                                  <p:childTnLst>
                                    <p:set>
                                      <p:cBhvr>
                                        <p:cTn id="14" dur="1" fill="hold">
                                          <p:stCondLst>
                                            <p:cond delay="0"/>
                                          </p:stCondLst>
                                        </p:cTn>
                                        <p:tgtEl>
                                          <p:spTgt spid="145"/>
                                        </p:tgtEl>
                                        <p:attrNameLst>
                                          <p:attrName>style.visibility</p:attrName>
                                        </p:attrNameLst>
                                      </p:cBhvr>
                                      <p:to>
                                        <p:strVal val="visible"/>
                                      </p:to>
                                    </p:set>
                                    <p:anim calcmode="lin" valueType="num">
                                      <p:cBhvr>
                                        <p:cTn id="15" dur="1000" fill="hold"/>
                                        <p:tgtEl>
                                          <p:spTgt spid="14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145"/>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145"/>
                                        </p:tgtEl>
                                        <p:attrNameLst>
                                          <p:attrName>ppt_y</p:attrName>
                                        </p:attrNameLst>
                                      </p:cBhvr>
                                      <p:tavLst>
                                        <p:tav tm="0">
                                          <p:val>
                                            <p:strVal val="#ppt_y"/>
                                          </p:val>
                                        </p:tav>
                                        <p:tav tm="100000">
                                          <p:val>
                                            <p:strVal val="#ppt_y"/>
                                          </p:val>
                                        </p:tav>
                                      </p:tavLst>
                                    </p:anim>
                                    <p:animEffect transition="in" filter="fade">
                                      <p:cBhvr>
                                        <p:cTn id="18" dur="1000"/>
                                        <p:tgtEl>
                                          <p:spTgt spid="145"/>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grpId="0" nodeType="clickEffect">
                                  <p:stCondLst>
                                    <p:cond delay="0"/>
                                  </p:stCondLst>
                                  <p:childTnLst>
                                    <p:set>
                                      <p:cBhvr>
                                        <p:cTn id="22" dur="1" fill="hold">
                                          <p:stCondLst>
                                            <p:cond delay="0"/>
                                          </p:stCondLst>
                                        </p:cTn>
                                        <p:tgtEl>
                                          <p:spTgt spid="119"/>
                                        </p:tgtEl>
                                        <p:attrNameLst>
                                          <p:attrName>style.visibility</p:attrName>
                                        </p:attrNameLst>
                                      </p:cBhvr>
                                      <p:to>
                                        <p:strVal val="visible"/>
                                      </p:to>
                                    </p:set>
                                    <p:animEffect transition="in" filter="strips(downLeft)">
                                      <p:cBhvr>
                                        <p:cTn id="23" dur="500"/>
                                        <p:tgtEl>
                                          <p:spTgt spid="119"/>
                                        </p:tgtEl>
                                      </p:cBhvr>
                                    </p:animEffect>
                                  </p:childTnLst>
                                </p:cTn>
                              </p:par>
                            </p:childTnLst>
                          </p:cTn>
                        </p:par>
                      </p:childTnLst>
                    </p:cTn>
                  </p:par>
                  <p:par>
                    <p:cTn id="24" fill="hold">
                      <p:stCondLst>
                        <p:cond delay="indefinite"/>
                      </p:stCondLst>
                      <p:childTnLst>
                        <p:par>
                          <p:cTn id="25" fill="hold">
                            <p:stCondLst>
                              <p:cond delay="0"/>
                            </p:stCondLst>
                            <p:childTnLst>
                              <p:par>
                                <p:cTn id="26" presetID="48" presetClass="entr" presetSubtype="0" accel="50000" fill="hold" grpId="0" nodeType="clickEffect">
                                  <p:stCondLst>
                                    <p:cond delay="0"/>
                                  </p:stCondLst>
                                  <p:childTnLst>
                                    <p:set>
                                      <p:cBhvr>
                                        <p:cTn id="27" dur="1" fill="hold">
                                          <p:stCondLst>
                                            <p:cond delay="0"/>
                                          </p:stCondLst>
                                        </p:cTn>
                                        <p:tgtEl>
                                          <p:spTgt spid="117"/>
                                        </p:tgtEl>
                                        <p:attrNameLst>
                                          <p:attrName>style.visibility</p:attrName>
                                        </p:attrNameLst>
                                      </p:cBhvr>
                                      <p:to>
                                        <p:strVal val="visible"/>
                                      </p:to>
                                    </p:set>
                                    <p:anim calcmode="lin" valueType="num">
                                      <p:cBhvr>
                                        <p:cTn id="28" dur="1000" fill="hold"/>
                                        <p:tgtEl>
                                          <p:spTgt spid="11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9" dur="1000" fill="hold"/>
                                        <p:tgtEl>
                                          <p:spTgt spid="117"/>
                                        </p:tgtEl>
                                        <p:attrNameLst>
                                          <p:attrName>ppt_x</p:attrName>
                                        </p:attrNameLst>
                                      </p:cBhvr>
                                      <p:tavLst>
                                        <p:tav tm="0">
                                          <p:val>
                                            <p:fltVal val="-1"/>
                                          </p:val>
                                        </p:tav>
                                        <p:tav tm="50000">
                                          <p:val>
                                            <p:fltVal val="0.95"/>
                                          </p:val>
                                        </p:tav>
                                        <p:tav tm="100000">
                                          <p:val>
                                            <p:strVal val="#ppt_x"/>
                                          </p:val>
                                        </p:tav>
                                      </p:tavLst>
                                    </p:anim>
                                    <p:anim calcmode="lin" valueType="num">
                                      <p:cBhvr>
                                        <p:cTn id="30" dur="1000" fill="hold"/>
                                        <p:tgtEl>
                                          <p:spTgt spid="117"/>
                                        </p:tgtEl>
                                        <p:attrNameLst>
                                          <p:attrName>ppt_y</p:attrName>
                                        </p:attrNameLst>
                                      </p:cBhvr>
                                      <p:tavLst>
                                        <p:tav tm="0">
                                          <p:val>
                                            <p:strVal val="#ppt_y"/>
                                          </p:val>
                                        </p:tav>
                                        <p:tav tm="100000">
                                          <p:val>
                                            <p:strVal val="#ppt_y"/>
                                          </p:val>
                                        </p:tav>
                                      </p:tavLst>
                                    </p:anim>
                                    <p:animEffect transition="in" filter="fade">
                                      <p:cBhvr>
                                        <p:cTn id="31" dur="1000"/>
                                        <p:tgtEl>
                                          <p:spTgt spid="117"/>
                                        </p:tgtEl>
                                      </p:cBhvr>
                                    </p:animEffect>
                                  </p:childTnLst>
                                </p:cTn>
                              </p:par>
                            </p:childTnLst>
                          </p:cTn>
                        </p:par>
                      </p:childTnLst>
                    </p:cTn>
                  </p:par>
                  <p:par>
                    <p:cTn id="32" fill="hold">
                      <p:stCondLst>
                        <p:cond delay="indefinite"/>
                      </p:stCondLst>
                      <p:childTnLst>
                        <p:par>
                          <p:cTn id="33" fill="hold">
                            <p:stCondLst>
                              <p:cond delay="0"/>
                            </p:stCondLst>
                            <p:childTnLst>
                              <p:par>
                                <p:cTn id="34" presetID="48" presetClass="entr" presetSubtype="0" accel="50000" fill="hold" grpId="0" nodeType="click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p:cTn id="36" dur="3000" fill="hold"/>
                                        <p:tgtEl>
                                          <p:spTgt spid="3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7" dur="3000" fill="hold"/>
                                        <p:tgtEl>
                                          <p:spTgt spid="33"/>
                                        </p:tgtEl>
                                        <p:attrNameLst>
                                          <p:attrName>ppt_x</p:attrName>
                                        </p:attrNameLst>
                                      </p:cBhvr>
                                      <p:tavLst>
                                        <p:tav tm="0">
                                          <p:val>
                                            <p:fltVal val="-1"/>
                                          </p:val>
                                        </p:tav>
                                        <p:tav tm="50000">
                                          <p:val>
                                            <p:fltVal val="0.95"/>
                                          </p:val>
                                        </p:tav>
                                        <p:tav tm="100000">
                                          <p:val>
                                            <p:strVal val="#ppt_x"/>
                                          </p:val>
                                        </p:tav>
                                      </p:tavLst>
                                    </p:anim>
                                    <p:anim calcmode="lin" valueType="num">
                                      <p:cBhvr>
                                        <p:cTn id="38" dur="3000" fill="hold"/>
                                        <p:tgtEl>
                                          <p:spTgt spid="33"/>
                                        </p:tgtEl>
                                        <p:attrNameLst>
                                          <p:attrName>ppt_y</p:attrName>
                                        </p:attrNameLst>
                                      </p:cBhvr>
                                      <p:tavLst>
                                        <p:tav tm="0">
                                          <p:val>
                                            <p:strVal val="#ppt_y"/>
                                          </p:val>
                                        </p:tav>
                                        <p:tav tm="100000">
                                          <p:val>
                                            <p:strVal val="#ppt_y"/>
                                          </p:val>
                                        </p:tav>
                                      </p:tavLst>
                                    </p:anim>
                                    <p:animEffect transition="in" filter="fade">
                                      <p:cBhvr>
                                        <p:cTn id="39" dur="3000"/>
                                        <p:tgtEl>
                                          <p:spTgt spid="33"/>
                                        </p:tgtEl>
                                      </p:cBhvr>
                                    </p:animEffect>
                                  </p:childTnLst>
                                </p:cTn>
                              </p:par>
                            </p:childTnLst>
                          </p:cTn>
                        </p:par>
                      </p:childTnLst>
                    </p:cTn>
                  </p:par>
                  <p:par>
                    <p:cTn id="40" fill="hold">
                      <p:stCondLst>
                        <p:cond delay="indefinite"/>
                      </p:stCondLst>
                      <p:childTnLst>
                        <p:par>
                          <p:cTn id="41" fill="hold">
                            <p:stCondLst>
                              <p:cond delay="0"/>
                            </p:stCondLst>
                            <p:childTnLst>
                              <p:par>
                                <p:cTn id="42" presetID="48" presetClass="entr" presetSubtype="0" accel="5000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1000" fill="hold"/>
                                        <p:tgtEl>
                                          <p:spTgt spid="11"/>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5" dur="1000" fill="hold"/>
                                        <p:tgtEl>
                                          <p:spTgt spid="11"/>
                                        </p:tgtEl>
                                        <p:attrNameLst>
                                          <p:attrName>ppt_x</p:attrName>
                                        </p:attrNameLst>
                                      </p:cBhvr>
                                      <p:tavLst>
                                        <p:tav tm="0">
                                          <p:val>
                                            <p:fltVal val="-1"/>
                                          </p:val>
                                        </p:tav>
                                        <p:tav tm="50000">
                                          <p:val>
                                            <p:fltVal val="0.95"/>
                                          </p:val>
                                        </p:tav>
                                        <p:tav tm="100000">
                                          <p:val>
                                            <p:strVal val="#ppt_x"/>
                                          </p:val>
                                        </p:tav>
                                      </p:tavLst>
                                    </p:anim>
                                    <p:anim calcmode="lin" valueType="num">
                                      <p:cBhvr>
                                        <p:cTn id="46" dur="1000" fill="hold"/>
                                        <p:tgtEl>
                                          <p:spTgt spid="11"/>
                                        </p:tgtEl>
                                        <p:attrNameLst>
                                          <p:attrName>ppt_y</p:attrName>
                                        </p:attrNameLst>
                                      </p:cBhvr>
                                      <p:tavLst>
                                        <p:tav tm="0">
                                          <p:val>
                                            <p:strVal val="#ppt_y"/>
                                          </p:val>
                                        </p:tav>
                                        <p:tav tm="100000">
                                          <p:val>
                                            <p:strVal val="#ppt_y"/>
                                          </p:val>
                                        </p:tav>
                                      </p:tavLst>
                                    </p:anim>
                                    <p:animEffect transition="in" filter="fade">
                                      <p:cBhvr>
                                        <p:cTn id="47" dur="10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strips(downLeft)">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48" presetClass="entr" presetSubtype="0" accel="50000"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1000" fill="hold"/>
                                        <p:tgtEl>
                                          <p:spTgt spid="1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8" dur="1000" fill="hold"/>
                                        <p:tgtEl>
                                          <p:spTgt spid="12"/>
                                        </p:tgtEl>
                                        <p:attrNameLst>
                                          <p:attrName>ppt_x</p:attrName>
                                        </p:attrNameLst>
                                      </p:cBhvr>
                                      <p:tavLst>
                                        <p:tav tm="0">
                                          <p:val>
                                            <p:fltVal val="-1"/>
                                          </p:val>
                                        </p:tav>
                                        <p:tav tm="50000">
                                          <p:val>
                                            <p:fltVal val="0.95"/>
                                          </p:val>
                                        </p:tav>
                                        <p:tav tm="100000">
                                          <p:val>
                                            <p:strVal val="#ppt_x"/>
                                          </p:val>
                                        </p:tav>
                                      </p:tavLst>
                                    </p:anim>
                                    <p:anim calcmode="lin" valueType="num">
                                      <p:cBhvr>
                                        <p:cTn id="59" dur="1000" fill="hold"/>
                                        <p:tgtEl>
                                          <p:spTgt spid="12"/>
                                        </p:tgtEl>
                                        <p:attrNameLst>
                                          <p:attrName>ppt_y</p:attrName>
                                        </p:attrNameLst>
                                      </p:cBhvr>
                                      <p:tavLst>
                                        <p:tav tm="0">
                                          <p:val>
                                            <p:strVal val="#ppt_y"/>
                                          </p:val>
                                        </p:tav>
                                        <p:tav tm="100000">
                                          <p:val>
                                            <p:strVal val="#ppt_y"/>
                                          </p:val>
                                        </p:tav>
                                      </p:tavLst>
                                    </p:anim>
                                    <p:animEffect transition="in" filter="fade">
                                      <p:cBhvr>
                                        <p:cTn id="60" dur="10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18" presetClass="entr" presetSubtype="12"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strips(downLeft)">
                                      <p:cBhvr>
                                        <p:cTn id="6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p:bldP spid="119" grpId="0" animBg="1"/>
      <p:bldP spid="145" grpId="0" animBg="1"/>
      <p:bldP spid="146" grpId="0" animBg="1"/>
      <p:bldP spid="33" grpId="0" animBg="1"/>
      <p:bldP spid="9" grpId="0" animBg="1"/>
      <p:bldP spid="10"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Shape 93"/>
          <p:cNvSpPr>
            <a:spLocks noGrp="1"/>
          </p:cNvSpPr>
          <p:nvPr>
            <p:ph type="sldNum" sz="quarter" idx="4294967295"/>
          </p:nvPr>
        </p:nvSpPr>
        <p:spPr>
          <a:xfrm>
            <a:off x="24080788" y="215900"/>
            <a:ext cx="303212" cy="447675"/>
          </a:xfrm>
          <a:prstGeom prst="rect">
            <a:avLst/>
          </a:prstGeom>
          <a:extLst>
            <a:ext uri="{C572A759-6A51-4108-AA02-DFA0A04FC94B}">
              <ma14:wrappingTextBoxFlag xmlns:ma14="http://schemas.microsoft.com/office/mac/drawingml/2011/main" xmlns="" val="1"/>
            </a:ext>
          </a:extLst>
        </p:spPr>
        <p:txBody>
          <a:bodyPr>
            <a:normAutofit fontScale="85000" lnSpcReduction="20000"/>
          </a:bodyPr>
          <a:lstStyle/>
          <a:p>
            <a:pPr lvl="0">
              <a:defRPr sz="1800">
                <a:solidFill>
                  <a:srgbClr val="000000"/>
                </a:solidFill>
              </a:defRPr>
            </a:pPr>
            <a:fld id="{86CB4B4D-7CA3-9044-876B-883B54F8677D}" type="slidenum">
              <a:rPr sz="2000">
                <a:solidFill>
                  <a:srgbClr val="FFFFFF"/>
                </a:solidFill>
              </a:rPr>
              <a:pPr lvl="0">
                <a:defRPr sz="1800">
                  <a:solidFill>
                    <a:srgbClr val="000000"/>
                  </a:solidFill>
                </a:defRPr>
              </a:pPr>
              <a:t>6</a:t>
            </a:fld>
            <a:endParaRPr sz="2000">
              <a:solidFill>
                <a:srgbClr val="FFFFFF"/>
              </a:solidFill>
            </a:endParaRPr>
          </a:p>
        </p:txBody>
      </p:sp>
      <p:sp>
        <p:nvSpPr>
          <p:cNvPr id="94" name="Shape 94"/>
          <p:cNvSpPr/>
          <p:nvPr/>
        </p:nvSpPr>
        <p:spPr>
          <a:xfrm>
            <a:off x="9798160" y="663575"/>
            <a:ext cx="9150129" cy="61555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lvl="0" algn="ctr">
              <a:lnSpc>
                <a:spcPct val="100000"/>
              </a:lnSpc>
              <a:defRPr sz="1800">
                <a:solidFill>
                  <a:srgbClr val="000000"/>
                </a:solidFill>
              </a:defRPr>
            </a:pPr>
            <a:r>
              <a:rPr lang="ar-SA" sz="4000" b="1" dirty="0" smtClean="0">
                <a:solidFill>
                  <a:schemeClr val="accent2"/>
                </a:solidFill>
              </a:rPr>
              <a:t>كيف يتم عرض الدراسات السابقة في البحث ؟</a:t>
            </a:r>
            <a:endParaRPr sz="4000" b="1">
              <a:solidFill>
                <a:schemeClr val="accent2"/>
              </a:solidFill>
            </a:endParaRPr>
          </a:p>
        </p:txBody>
      </p:sp>
      <p:sp>
        <p:nvSpPr>
          <p:cNvPr id="114" name="Shape 114"/>
          <p:cNvSpPr/>
          <p:nvPr/>
        </p:nvSpPr>
        <p:spPr>
          <a:xfrm>
            <a:off x="9424661" y="442361"/>
            <a:ext cx="746998" cy="836767"/>
          </a:xfrm>
          <a:prstGeom prst="rect">
            <a:avLst/>
          </a:prstGeom>
          <a:ln/>
          <a:extLst>
            <a:ext uri="{C572A759-6A51-4108-AA02-DFA0A04FC94B}">
              <ma14:wrappingTextBoxFlag xmlns:ma14="http://schemas.microsoft.com/office/mac/drawingml/2011/main" xmlns="" val="1"/>
            </a:ext>
          </a:extLst>
        </p:spPr>
        <p:style>
          <a:lnRef idx="1">
            <a:schemeClr val="accent4"/>
          </a:lnRef>
          <a:fillRef idx="2">
            <a:schemeClr val="accent4"/>
          </a:fillRef>
          <a:effectRef idx="1">
            <a:schemeClr val="accent4"/>
          </a:effectRef>
          <a:fontRef idx="minor">
            <a:schemeClr val="dk1"/>
          </a:fontRef>
        </p:style>
        <p:txBody>
          <a:bodyPr wrap="square" lIns="71437" tIns="71437" rIns="71437" bIns="71437" anchor="ctr">
            <a:spAutoFit/>
          </a:bodyPr>
          <a:lstStyle>
            <a:lvl1pPr>
              <a:lnSpc>
                <a:spcPct val="150000"/>
              </a:lnSpc>
              <a:defRPr sz="4500">
                <a:solidFill>
                  <a:srgbClr val="FB8734"/>
                </a:solidFill>
                <a:latin typeface="FontAwesome"/>
                <a:ea typeface="FontAwesome"/>
                <a:cs typeface="FontAwesome"/>
                <a:sym typeface="FontAwesome"/>
              </a:defRPr>
            </a:lvl1pPr>
          </a:lstStyle>
          <a:p>
            <a:pPr lvl="0">
              <a:lnSpc>
                <a:spcPct val="100000"/>
              </a:lnSpc>
              <a:defRPr sz="1800">
                <a:solidFill>
                  <a:srgbClr val="000000"/>
                </a:solidFill>
              </a:defRPr>
            </a:pPr>
            <a:r>
              <a:rPr sz="4500">
                <a:solidFill>
                  <a:schemeClr val="accent3"/>
                </a:solidFill>
              </a:rPr>
              <a:t></a:t>
            </a:r>
          </a:p>
        </p:txBody>
      </p:sp>
      <p:graphicFrame>
        <p:nvGraphicFramePr>
          <p:cNvPr id="10" name="Table 2"/>
          <p:cNvGraphicFramePr>
            <a:graphicFrameLocks noGrp="1"/>
          </p:cNvGraphicFramePr>
          <p:nvPr/>
        </p:nvGraphicFramePr>
        <p:xfrm>
          <a:off x="5200649" y="1914523"/>
          <a:ext cx="18288000" cy="10817101"/>
        </p:xfrm>
        <a:graphic>
          <a:graphicData uri="http://schemas.openxmlformats.org/drawingml/2006/table">
            <a:tbl>
              <a:tblPr firstRow="1" bandRow="1">
                <a:tableStyleId>{35758FB7-9AC5-4552-8A53-C91805E547FA}</a:tableStyleId>
              </a:tblPr>
              <a:tblGrid>
                <a:gridCol w="3042014"/>
                <a:gridCol w="3508833"/>
                <a:gridCol w="2513640"/>
                <a:gridCol w="7474226"/>
                <a:gridCol w="1749287"/>
              </a:tblGrid>
              <a:tr h="1764727">
                <a:tc gridSpan="3">
                  <a:txBody>
                    <a:bodyPr/>
                    <a:lstStyle/>
                    <a:p>
                      <a:pPr algn="ctr" rtl="1"/>
                      <a:endParaRPr lang="ar-SA" sz="4400" dirty="0" smtClean="0"/>
                    </a:p>
                    <a:p>
                      <a:pPr algn="ctr" rtl="1"/>
                      <a:r>
                        <a:rPr lang="ar-SA" sz="4400" dirty="0" smtClean="0"/>
                        <a:t>  تحليل الإجابات</a:t>
                      </a:r>
                      <a:endParaRPr lang="ar-EG" sz="4400" dirty="0"/>
                    </a:p>
                  </a:txBody>
                  <a:tcPr/>
                </a:tc>
                <a:tc hMerge="1">
                  <a:txBody>
                    <a:bodyPr/>
                    <a:lstStyle/>
                    <a:p>
                      <a:pPr rtl="1"/>
                      <a:endParaRPr lang="ar-EG"/>
                    </a:p>
                  </a:txBody>
                  <a:tcPr/>
                </a:tc>
                <a:tc hMerge="1">
                  <a:txBody>
                    <a:bodyPr/>
                    <a:lstStyle/>
                    <a:p>
                      <a:pPr rtl="1"/>
                      <a:endParaRPr lang="ar-EG"/>
                    </a:p>
                  </a:txBody>
                  <a:tcPr/>
                </a:tc>
                <a:tc>
                  <a:txBody>
                    <a:bodyPr/>
                    <a:lstStyle/>
                    <a:p>
                      <a:pPr algn="ctr" rtl="1"/>
                      <a:endParaRPr lang="ar-SA" sz="4400" dirty="0" smtClean="0"/>
                    </a:p>
                    <a:p>
                      <a:pPr algn="ctr" rtl="1"/>
                      <a:r>
                        <a:rPr lang="ar-SA" sz="4400" dirty="0" smtClean="0"/>
                        <a:t>البنود</a:t>
                      </a:r>
                      <a:endParaRPr lang="ar-EG" sz="4400" dirty="0"/>
                    </a:p>
                  </a:txBody>
                  <a:tcPr/>
                </a:tc>
                <a:tc>
                  <a:txBody>
                    <a:bodyPr/>
                    <a:lstStyle/>
                    <a:p>
                      <a:pPr algn="ctr" rtl="1"/>
                      <a:endParaRPr lang="ar-SA" sz="4400" dirty="0" smtClean="0"/>
                    </a:p>
                    <a:p>
                      <a:pPr algn="ctr" rtl="1"/>
                      <a:r>
                        <a:rPr lang="ar-SA" sz="4400" dirty="0" smtClean="0"/>
                        <a:t>م</a:t>
                      </a:r>
                      <a:endParaRPr lang="ar-EG" sz="4400" dirty="0"/>
                    </a:p>
                  </a:txBody>
                  <a:tcPr/>
                </a:tc>
              </a:tr>
              <a:tr h="882364">
                <a:tc>
                  <a:txBody>
                    <a:bodyPr/>
                    <a:lstStyle/>
                    <a:p>
                      <a:pPr rtl="1"/>
                      <a:endParaRPr lang="ar-EG" dirty="0"/>
                    </a:p>
                  </a:txBody>
                  <a:tcPr/>
                </a:tc>
                <a:tc>
                  <a:txBody>
                    <a:bodyPr/>
                    <a:lstStyle/>
                    <a:p>
                      <a:pPr rtl="1"/>
                      <a:endParaRPr lang="ar-EG" dirty="0"/>
                    </a:p>
                  </a:txBody>
                  <a:tcPr/>
                </a:tc>
                <a:tc>
                  <a:txBody>
                    <a:bodyPr/>
                    <a:lstStyle/>
                    <a:p>
                      <a:pPr algn="ctr" rtl="1"/>
                      <a:endParaRPr lang="ar-EG" sz="2400" b="1" dirty="0">
                        <a:solidFill>
                          <a:schemeClr val="bg1"/>
                        </a:solidFill>
                      </a:endParaRPr>
                    </a:p>
                  </a:txBody>
                  <a:tcPr/>
                </a:tc>
                <a:tc rowSpan="2">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EG" sz="4000" dirty="0" smtClean="0"/>
                        <a:t>عدد الساعات التي تقضيها على مواقع التواصل الاجتماعي في اليوم الواحد</a:t>
                      </a:r>
                      <a:r>
                        <a:rPr lang="ar-EG" sz="3600" dirty="0" smtClean="0"/>
                        <a:t>.</a:t>
                      </a:r>
                    </a:p>
                    <a:p>
                      <a:pPr rtl="1"/>
                      <a:endParaRPr lang="ar-EG" dirty="0"/>
                    </a:p>
                  </a:txBody>
                  <a:tcPr/>
                </a:tc>
                <a:tc rowSpan="2">
                  <a:txBody>
                    <a:bodyPr/>
                    <a:lstStyle/>
                    <a:p>
                      <a:pPr rtl="1"/>
                      <a:endParaRPr lang="ar-SA" dirty="0" smtClean="0"/>
                    </a:p>
                    <a:p>
                      <a:pPr rtl="1"/>
                      <a:endParaRPr lang="ar-SA" dirty="0" smtClean="0"/>
                    </a:p>
                    <a:p>
                      <a:pPr algn="ctr" rtl="1"/>
                      <a:r>
                        <a:rPr lang="ar-SA" sz="4400" dirty="0" smtClean="0"/>
                        <a:t>1</a:t>
                      </a:r>
                      <a:endParaRPr lang="ar-EG" sz="4400" dirty="0">
                        <a:solidFill>
                          <a:schemeClr val="bg1"/>
                        </a:solidFill>
                      </a:endParaRPr>
                    </a:p>
                  </a:txBody>
                  <a:tcPr/>
                </a:tc>
              </a:tr>
              <a:tr h="882364">
                <a:tc>
                  <a:txBody>
                    <a:bodyPr/>
                    <a:lstStyle/>
                    <a:p>
                      <a:pPr rtl="1"/>
                      <a:endParaRPr lang="ar-EG" dirty="0"/>
                    </a:p>
                  </a:txBody>
                  <a:tcPr/>
                </a:tc>
                <a:tc>
                  <a:txBody>
                    <a:bodyPr/>
                    <a:lstStyle/>
                    <a:p>
                      <a:pPr rtl="1"/>
                      <a:r>
                        <a:rPr lang="ar-SA" dirty="0" smtClean="0"/>
                        <a:t> </a:t>
                      </a:r>
                      <a:endParaRPr lang="ar-EG" dirty="0"/>
                    </a:p>
                  </a:txBody>
                  <a:tcPr/>
                </a:tc>
                <a:tc>
                  <a:txBody>
                    <a:bodyPr/>
                    <a:lstStyle/>
                    <a:p>
                      <a:pPr algn="ctr" rtl="1"/>
                      <a:endParaRPr lang="ar-EG" sz="2800" b="1" dirty="0">
                        <a:solidFill>
                          <a:schemeClr val="bg1"/>
                        </a:solidFill>
                      </a:endParaRPr>
                    </a:p>
                  </a:txBody>
                  <a:tcPr/>
                </a:tc>
                <a:tc vMerge="1">
                  <a:txBody>
                    <a:bodyPr/>
                    <a:lstStyle/>
                    <a:p>
                      <a:pPr rtl="1"/>
                      <a:endParaRPr lang="ar-EG"/>
                    </a:p>
                  </a:txBody>
                  <a:tcPr/>
                </a:tc>
                <a:tc vMerge="1">
                  <a:txBody>
                    <a:bodyPr/>
                    <a:lstStyle/>
                    <a:p>
                      <a:pPr rtl="1"/>
                      <a:endParaRPr lang="ar-EG"/>
                    </a:p>
                  </a:txBody>
                  <a:tcPr/>
                </a:tc>
              </a:tr>
              <a:tr h="882364">
                <a:tc>
                  <a:txBody>
                    <a:bodyPr/>
                    <a:lstStyle/>
                    <a:p>
                      <a:pPr algn="ctr" rtl="1"/>
                      <a:r>
                        <a:rPr lang="ar-SA" sz="3600" b="1" dirty="0" smtClean="0"/>
                        <a:t>ليس لها تأثير</a:t>
                      </a:r>
                      <a:endParaRPr lang="ar-EG" sz="3600" b="1" dirty="0">
                        <a:solidFill>
                          <a:schemeClr val="bg1"/>
                        </a:solidFill>
                      </a:endParaRPr>
                    </a:p>
                  </a:txBody>
                  <a:tcPr/>
                </a:tc>
                <a:tc>
                  <a:txBody>
                    <a:bodyPr/>
                    <a:lstStyle/>
                    <a:p>
                      <a:pPr algn="ctr" rtl="1"/>
                      <a:r>
                        <a:rPr lang="ar-SA" sz="4400" dirty="0" smtClean="0"/>
                        <a:t>إيجابي</a:t>
                      </a:r>
                      <a:endParaRPr lang="ar-EG" sz="4400" dirty="0">
                        <a:solidFill>
                          <a:schemeClr val="bg1"/>
                        </a:solidFill>
                      </a:endParaRPr>
                    </a:p>
                  </a:txBody>
                  <a:tcPr/>
                </a:tc>
                <a:tc>
                  <a:txBody>
                    <a:bodyPr/>
                    <a:lstStyle/>
                    <a:p>
                      <a:pPr algn="ctr" rtl="1"/>
                      <a:r>
                        <a:rPr lang="ar-SA" sz="4000" dirty="0" smtClean="0"/>
                        <a:t>سلبي</a:t>
                      </a:r>
                      <a:endParaRPr lang="ar-EG" sz="4000" b="1" dirty="0">
                        <a:solidFill>
                          <a:schemeClr val="bg1"/>
                        </a:solidFill>
                      </a:endParaRPr>
                    </a:p>
                  </a:txBody>
                  <a:tcPr/>
                </a:tc>
                <a:tc rowSpan="2">
                  <a:txBody>
                    <a:bodyPr/>
                    <a:lstStyle/>
                    <a:p>
                      <a:pPr rtl="1"/>
                      <a:endParaRPr lang="ar-SA"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EG" sz="4000" dirty="0" smtClean="0"/>
                        <a:t>هل لوسائل التواصل الاجتماعي تأثير على حياتك الأسرية؟</a:t>
                      </a:r>
                    </a:p>
                    <a:p>
                      <a:pPr rtl="1"/>
                      <a:endParaRPr lang="ar-EG" dirty="0"/>
                    </a:p>
                  </a:txBody>
                  <a:tcPr/>
                </a:tc>
                <a:tc rowSpan="2">
                  <a:txBody>
                    <a:bodyPr/>
                    <a:lstStyle/>
                    <a:p>
                      <a:pPr rtl="1"/>
                      <a:endParaRPr lang="ar-SA" sz="4400" dirty="0" smtClean="0"/>
                    </a:p>
                    <a:p>
                      <a:pPr algn="ctr" rtl="1"/>
                      <a:r>
                        <a:rPr lang="ar-SA" sz="4400" dirty="0" smtClean="0"/>
                        <a:t>2</a:t>
                      </a:r>
                      <a:endParaRPr lang="ar-EG" sz="4400" dirty="0">
                        <a:solidFill>
                          <a:schemeClr val="bg1"/>
                        </a:solidFill>
                      </a:endParaRPr>
                    </a:p>
                  </a:txBody>
                  <a:tcPr/>
                </a:tc>
              </a:tr>
              <a:tr h="882364">
                <a:tc>
                  <a:txBody>
                    <a:bodyPr/>
                    <a:lstStyle/>
                    <a:p>
                      <a:pPr rtl="1"/>
                      <a:endParaRPr lang="ar-EG" dirty="0"/>
                    </a:p>
                  </a:txBody>
                  <a:tcPr/>
                </a:tc>
                <a:tc>
                  <a:txBody>
                    <a:bodyPr/>
                    <a:lstStyle/>
                    <a:p>
                      <a:pPr rtl="1"/>
                      <a:endParaRPr lang="ar-EG" dirty="0"/>
                    </a:p>
                  </a:txBody>
                  <a:tcPr/>
                </a:tc>
                <a:tc>
                  <a:txBody>
                    <a:bodyPr/>
                    <a:lstStyle/>
                    <a:p>
                      <a:pPr rtl="1"/>
                      <a:endParaRPr lang="ar-EG" dirty="0"/>
                    </a:p>
                  </a:txBody>
                  <a:tcPr/>
                </a:tc>
                <a:tc vMerge="1">
                  <a:txBody>
                    <a:bodyPr/>
                    <a:lstStyle/>
                    <a:p>
                      <a:pPr rtl="1"/>
                      <a:endParaRPr lang="ar-EG"/>
                    </a:p>
                  </a:txBody>
                  <a:tcPr/>
                </a:tc>
                <a:tc vMerge="1">
                  <a:txBody>
                    <a:bodyPr/>
                    <a:lstStyle/>
                    <a:p>
                      <a:pPr rtl="1"/>
                      <a:endParaRPr lang="ar-EG"/>
                    </a:p>
                  </a:txBody>
                  <a:tcPr/>
                </a:tc>
              </a:tr>
              <a:tr h="882364">
                <a:tc>
                  <a:txBody>
                    <a:bodyPr/>
                    <a:lstStyle/>
                    <a:p>
                      <a:pPr algn="ctr" rtl="1"/>
                      <a:r>
                        <a:rPr lang="ar-SA" sz="4000" dirty="0" smtClean="0"/>
                        <a:t> أحياناً</a:t>
                      </a:r>
                      <a:endParaRPr lang="ar-EG" sz="4000" b="1" dirty="0">
                        <a:solidFill>
                          <a:schemeClr val="bg1"/>
                        </a:solidFill>
                      </a:endParaRPr>
                    </a:p>
                  </a:txBody>
                  <a:tcPr/>
                </a:tc>
                <a:tc>
                  <a:txBody>
                    <a:bodyPr/>
                    <a:lstStyle/>
                    <a:p>
                      <a:pPr algn="ctr" rtl="1"/>
                      <a:r>
                        <a:rPr lang="ar-SA" sz="4000" dirty="0" smtClean="0"/>
                        <a:t> لا</a:t>
                      </a:r>
                      <a:endParaRPr lang="ar-EG" sz="4000" b="1" dirty="0">
                        <a:solidFill>
                          <a:schemeClr val="bg1"/>
                        </a:solidFill>
                      </a:endParaRPr>
                    </a:p>
                  </a:txBody>
                  <a:tcPr/>
                </a:tc>
                <a:tc>
                  <a:txBody>
                    <a:bodyPr/>
                    <a:lstStyle/>
                    <a:p>
                      <a:pPr algn="ctr" rtl="1"/>
                      <a:r>
                        <a:rPr lang="ar-SA" sz="4000" dirty="0" smtClean="0"/>
                        <a:t>نعم</a:t>
                      </a:r>
                      <a:endParaRPr lang="ar-EG" sz="4000" b="1" dirty="0">
                        <a:solidFill>
                          <a:schemeClr val="bg1"/>
                        </a:solidFill>
                      </a:endParaRPr>
                    </a:p>
                  </a:txBody>
                  <a:tcPr/>
                </a:tc>
                <a:tc rowSpan="2">
                  <a:txBody>
                    <a:bodyPr/>
                    <a:lstStyle/>
                    <a:p>
                      <a:pPr rtl="1"/>
                      <a:endParaRPr lang="en-US" dirty="0" smtClean="0"/>
                    </a:p>
                    <a:p>
                      <a:pPr rtl="1"/>
                      <a:endParaRPr lang="en-US"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EG" sz="4000" dirty="0" smtClean="0"/>
                        <a:t>برأيك هل كثرة استخدام وسائل التواصل الاجتماعي سبب في الانطواء والعزلة الأسريّة؟</a:t>
                      </a:r>
                    </a:p>
                    <a:p>
                      <a:pPr rtl="1"/>
                      <a:endParaRPr lang="ar-EG" dirty="0"/>
                    </a:p>
                  </a:txBody>
                  <a:tcPr/>
                </a:tc>
                <a:tc rowSpan="2">
                  <a:txBody>
                    <a:bodyPr/>
                    <a:lstStyle/>
                    <a:p>
                      <a:pPr algn="ctr" rtl="1"/>
                      <a:endParaRPr lang="ar-SA" sz="4400" dirty="0" smtClean="0"/>
                    </a:p>
                    <a:p>
                      <a:pPr algn="ctr" rtl="1"/>
                      <a:endParaRPr lang="ar-SA" sz="4400" dirty="0" smtClean="0"/>
                    </a:p>
                    <a:p>
                      <a:pPr algn="ctr" rtl="1"/>
                      <a:r>
                        <a:rPr lang="ar-SA" sz="4400" dirty="0" smtClean="0"/>
                        <a:t>3</a:t>
                      </a:r>
                      <a:endParaRPr lang="ar-EG" sz="4400" dirty="0">
                        <a:solidFill>
                          <a:schemeClr val="bg1"/>
                        </a:solidFill>
                      </a:endParaRPr>
                    </a:p>
                  </a:txBody>
                  <a:tcPr/>
                </a:tc>
              </a:tr>
              <a:tr h="882364">
                <a:tc>
                  <a:txBody>
                    <a:bodyPr/>
                    <a:lstStyle/>
                    <a:p>
                      <a:pPr rtl="1"/>
                      <a:endParaRPr lang="ar-EG"/>
                    </a:p>
                  </a:txBody>
                  <a:tcPr/>
                </a:tc>
                <a:tc>
                  <a:txBody>
                    <a:bodyPr/>
                    <a:lstStyle/>
                    <a:p>
                      <a:pPr rtl="1"/>
                      <a:endParaRPr lang="ar-EG" dirty="0"/>
                    </a:p>
                  </a:txBody>
                  <a:tcPr/>
                </a:tc>
                <a:tc>
                  <a:txBody>
                    <a:bodyPr/>
                    <a:lstStyle/>
                    <a:p>
                      <a:pPr rtl="1"/>
                      <a:endParaRPr lang="ar-EG"/>
                    </a:p>
                  </a:txBody>
                  <a:tcPr/>
                </a:tc>
                <a:tc vMerge="1">
                  <a:txBody>
                    <a:bodyPr/>
                    <a:lstStyle/>
                    <a:p>
                      <a:pPr rtl="1"/>
                      <a:endParaRPr lang="ar-EG"/>
                    </a:p>
                  </a:txBody>
                  <a:tcPr/>
                </a:tc>
                <a:tc vMerge="1">
                  <a:txBody>
                    <a:bodyPr/>
                    <a:lstStyle/>
                    <a:p>
                      <a:pPr rtl="1"/>
                      <a:endParaRPr lang="ar-EG"/>
                    </a:p>
                  </a:txBody>
                  <a:tcPr/>
                </a:tc>
              </a:tr>
              <a:tr h="1191764">
                <a:tc>
                  <a:txBody>
                    <a:bodyPr/>
                    <a:lstStyle/>
                    <a:p>
                      <a:pPr algn="ctr" rtl="1"/>
                      <a:r>
                        <a:rPr lang="ar-SA" sz="4000" dirty="0" smtClean="0"/>
                        <a:t> أحياناً</a:t>
                      </a:r>
                      <a:endParaRPr lang="ar-EG" sz="4000" b="1" dirty="0">
                        <a:solidFill>
                          <a:schemeClr val="bg1"/>
                        </a:solidFill>
                      </a:endParaRPr>
                    </a:p>
                  </a:txBody>
                  <a:tcPr/>
                </a:tc>
                <a:tc>
                  <a:txBody>
                    <a:bodyPr/>
                    <a:lstStyle/>
                    <a:p>
                      <a:pPr algn="ctr" rtl="1"/>
                      <a:r>
                        <a:rPr lang="ar-SA" sz="4000" dirty="0" smtClean="0"/>
                        <a:t>لا</a:t>
                      </a:r>
                      <a:r>
                        <a:rPr lang="ar-SA" sz="4000" baseline="0" dirty="0" smtClean="0"/>
                        <a:t> أوافق</a:t>
                      </a:r>
                      <a:endParaRPr lang="ar-EG" sz="4000" b="1" dirty="0">
                        <a:solidFill>
                          <a:schemeClr val="bg1"/>
                        </a:solidFill>
                      </a:endParaRPr>
                    </a:p>
                  </a:txBody>
                  <a:tcPr/>
                </a:tc>
                <a:tc>
                  <a:txBody>
                    <a:bodyPr/>
                    <a:lstStyle/>
                    <a:p>
                      <a:pPr algn="ctr" rtl="1"/>
                      <a:r>
                        <a:rPr lang="ar-SA" sz="4000" dirty="0" smtClean="0"/>
                        <a:t>أوافق</a:t>
                      </a:r>
                      <a:endParaRPr lang="ar-EG" sz="4000" b="1" dirty="0">
                        <a:solidFill>
                          <a:schemeClr val="bg1"/>
                        </a:solidFill>
                      </a:endParaRPr>
                    </a:p>
                  </a:txBody>
                  <a:tcPr/>
                </a:tc>
                <a:tc rowSpan="2">
                  <a:txBody>
                    <a:bodyPr/>
                    <a:lstStyle/>
                    <a:p>
                      <a:pPr rtl="1"/>
                      <a:endParaRPr lang="ar-SA"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ar-EG" sz="4400" dirty="0" smtClean="0"/>
                        <a:t>هل توافق أن استخدام وسائل التواصل الاجتماعي تؤثر سلباً على العلاقة داخل الأسرة؟</a:t>
                      </a:r>
                    </a:p>
                    <a:p>
                      <a:pPr rtl="1"/>
                      <a:endParaRPr lang="ar-EG" dirty="0"/>
                    </a:p>
                  </a:txBody>
                  <a:tcPr/>
                </a:tc>
                <a:tc rowSpan="2">
                  <a:txBody>
                    <a:bodyPr/>
                    <a:lstStyle/>
                    <a:p>
                      <a:pPr algn="ctr" rtl="1"/>
                      <a:r>
                        <a:rPr lang="ar-SA" sz="4400" dirty="0" smtClean="0"/>
                        <a:t> </a:t>
                      </a:r>
                    </a:p>
                    <a:p>
                      <a:pPr algn="ctr" rtl="1"/>
                      <a:r>
                        <a:rPr lang="ar-SA" sz="4400" dirty="0" smtClean="0"/>
                        <a:t>  4</a:t>
                      </a:r>
                      <a:endParaRPr lang="ar-EG" sz="4400" dirty="0">
                        <a:solidFill>
                          <a:schemeClr val="bg1"/>
                        </a:solidFill>
                      </a:endParaRPr>
                    </a:p>
                  </a:txBody>
                  <a:tcPr/>
                </a:tc>
              </a:tr>
              <a:tr h="1493402">
                <a:tc>
                  <a:txBody>
                    <a:bodyPr/>
                    <a:lstStyle/>
                    <a:p>
                      <a:pPr rtl="1"/>
                      <a:endParaRPr lang="ar-EG" dirty="0"/>
                    </a:p>
                  </a:txBody>
                  <a:tcPr/>
                </a:tc>
                <a:tc>
                  <a:txBody>
                    <a:bodyPr/>
                    <a:lstStyle/>
                    <a:p>
                      <a:pPr rtl="1"/>
                      <a:endParaRPr lang="ar-EG"/>
                    </a:p>
                  </a:txBody>
                  <a:tcPr/>
                </a:tc>
                <a:tc>
                  <a:txBody>
                    <a:bodyPr/>
                    <a:lstStyle/>
                    <a:p>
                      <a:pPr rtl="1"/>
                      <a:endParaRPr lang="ar-EG" dirty="0"/>
                    </a:p>
                  </a:txBody>
                  <a:tcPr/>
                </a:tc>
                <a:tc vMerge="1">
                  <a:txBody>
                    <a:bodyPr/>
                    <a:lstStyle/>
                    <a:p>
                      <a:pPr rtl="1"/>
                      <a:endParaRPr lang="ar-EG"/>
                    </a:p>
                  </a:txBody>
                  <a:tcPr/>
                </a:tc>
                <a:tc vMerge="1">
                  <a:txBody>
                    <a:bodyPr/>
                    <a:lstStyle/>
                    <a:p>
                      <a:pPr rtl="1"/>
                      <a:endParaRPr lang="ar-EG"/>
                    </a:p>
                  </a:txBody>
                  <a:tcPr/>
                </a:tc>
              </a:tr>
            </a:tbl>
          </a:graphicData>
        </a:graphic>
      </p:graphicFrame>
      <p:sp>
        <p:nvSpPr>
          <p:cNvPr id="11" name="TextBox 7"/>
          <p:cNvSpPr txBox="1">
            <a:spLocks noChangeArrowheads="1"/>
          </p:cNvSpPr>
          <p:nvPr/>
        </p:nvSpPr>
        <p:spPr bwMode="auto">
          <a:xfrm>
            <a:off x="8429625" y="3886200"/>
            <a:ext cx="3629025" cy="584775"/>
          </a:xfrm>
          <a:prstGeom prst="rect">
            <a:avLst/>
          </a:prstGeom>
          <a:noFill/>
          <a:ln w="9525">
            <a:noFill/>
            <a:miter lim="800000"/>
            <a:headEnd/>
            <a:tailEnd/>
          </a:ln>
        </p:spPr>
        <p:txBody>
          <a:bodyPr wrap="square">
            <a:spAutoFit/>
          </a:bodyPr>
          <a:lstStyle/>
          <a:p>
            <a:r>
              <a:rPr lang="ar-EG" sz="3200" b="1" dirty="0">
                <a:solidFill>
                  <a:schemeClr val="bg1"/>
                </a:solidFill>
                <a:latin typeface="Calibri" pitchFamily="34" charset="0"/>
              </a:rPr>
              <a:t>من 2-3 ساعة</a:t>
            </a:r>
            <a:endParaRPr lang="ar-EG" sz="3200" dirty="0">
              <a:solidFill>
                <a:schemeClr val="bg1"/>
              </a:solidFill>
              <a:latin typeface="Calibri" pitchFamily="34" charset="0"/>
            </a:endParaRPr>
          </a:p>
        </p:txBody>
      </p:sp>
      <p:sp>
        <p:nvSpPr>
          <p:cNvPr id="13" name="TextBox 6"/>
          <p:cNvSpPr txBox="1">
            <a:spLocks noChangeArrowheads="1"/>
          </p:cNvSpPr>
          <p:nvPr/>
        </p:nvSpPr>
        <p:spPr bwMode="auto">
          <a:xfrm>
            <a:off x="11687175" y="3763089"/>
            <a:ext cx="2686050" cy="707886"/>
          </a:xfrm>
          <a:prstGeom prst="rect">
            <a:avLst/>
          </a:prstGeom>
          <a:noFill/>
          <a:ln w="9525">
            <a:noFill/>
            <a:miter lim="800000"/>
            <a:headEnd/>
            <a:tailEnd/>
          </a:ln>
        </p:spPr>
        <p:txBody>
          <a:bodyPr wrap="square">
            <a:spAutoFit/>
          </a:bodyPr>
          <a:lstStyle/>
          <a:p>
            <a:pPr algn="ctr"/>
            <a:r>
              <a:rPr lang="ar-EG" sz="4000" b="1" dirty="0">
                <a:solidFill>
                  <a:schemeClr val="bg1"/>
                </a:solidFill>
                <a:latin typeface="Calibri" pitchFamily="34" charset="0"/>
              </a:rPr>
              <a:t>أ</a:t>
            </a:r>
            <a:r>
              <a:rPr lang="ar-EG" sz="2800" b="1" dirty="0">
                <a:solidFill>
                  <a:schemeClr val="bg1"/>
                </a:solidFill>
                <a:latin typeface="Calibri" pitchFamily="34" charset="0"/>
              </a:rPr>
              <a:t>قل من ساعة</a:t>
            </a:r>
          </a:p>
        </p:txBody>
      </p:sp>
      <p:sp>
        <p:nvSpPr>
          <p:cNvPr id="14" name="TextBox 8"/>
          <p:cNvSpPr txBox="1">
            <a:spLocks noChangeArrowheads="1"/>
          </p:cNvSpPr>
          <p:nvPr/>
        </p:nvSpPr>
        <p:spPr bwMode="auto">
          <a:xfrm>
            <a:off x="5200649" y="3886200"/>
            <a:ext cx="3105150" cy="584775"/>
          </a:xfrm>
          <a:prstGeom prst="rect">
            <a:avLst/>
          </a:prstGeom>
          <a:noFill/>
          <a:ln w="9525">
            <a:noFill/>
            <a:miter lim="800000"/>
            <a:headEnd/>
            <a:tailEnd/>
          </a:ln>
        </p:spPr>
        <p:txBody>
          <a:bodyPr wrap="square">
            <a:spAutoFit/>
          </a:bodyPr>
          <a:lstStyle/>
          <a:p>
            <a:r>
              <a:rPr lang="ar-EG" sz="3200" b="1" dirty="0">
                <a:solidFill>
                  <a:schemeClr val="bg1"/>
                </a:solidFill>
                <a:latin typeface="Calibri" pitchFamily="34" charset="0"/>
              </a:rPr>
              <a:t>من 3-5 ساعة</a:t>
            </a:r>
            <a:endParaRPr lang="ar-EG" sz="3200" dirty="0">
              <a:solidFill>
                <a:schemeClr val="bg1"/>
              </a:solidFill>
              <a:latin typeface="Calibri" pitchFamily="34" charset="0"/>
            </a:endParaRPr>
          </a:p>
        </p:txBody>
      </p:sp>
      <p:sp>
        <p:nvSpPr>
          <p:cNvPr id="15" name="TextBox 9"/>
          <p:cNvSpPr txBox="1">
            <a:spLocks noChangeArrowheads="1"/>
          </p:cNvSpPr>
          <p:nvPr/>
        </p:nvSpPr>
        <p:spPr bwMode="auto">
          <a:xfrm>
            <a:off x="9286875" y="4682579"/>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38</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
        <p:nvSpPr>
          <p:cNvPr id="16" name="TextBox 9"/>
          <p:cNvSpPr txBox="1">
            <a:spLocks noChangeArrowheads="1"/>
          </p:cNvSpPr>
          <p:nvPr/>
        </p:nvSpPr>
        <p:spPr bwMode="auto">
          <a:xfrm>
            <a:off x="9286875" y="6431459"/>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41</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
        <p:nvSpPr>
          <p:cNvPr id="17" name="TextBox 9"/>
          <p:cNvSpPr txBox="1">
            <a:spLocks noChangeArrowheads="1"/>
          </p:cNvSpPr>
          <p:nvPr/>
        </p:nvSpPr>
        <p:spPr bwMode="auto">
          <a:xfrm>
            <a:off x="5934075" y="4530179"/>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49</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
        <p:nvSpPr>
          <p:cNvPr id="18" name="TextBox 9"/>
          <p:cNvSpPr txBox="1">
            <a:spLocks noChangeArrowheads="1"/>
          </p:cNvSpPr>
          <p:nvPr/>
        </p:nvSpPr>
        <p:spPr bwMode="auto">
          <a:xfrm>
            <a:off x="12211050" y="6431459"/>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46</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
        <p:nvSpPr>
          <p:cNvPr id="20" name="TextBox 9"/>
          <p:cNvSpPr txBox="1">
            <a:spLocks noChangeArrowheads="1"/>
          </p:cNvSpPr>
          <p:nvPr/>
        </p:nvSpPr>
        <p:spPr bwMode="auto">
          <a:xfrm>
            <a:off x="12058650" y="4530179"/>
            <a:ext cx="1463454" cy="769441"/>
          </a:xfrm>
          <a:prstGeom prst="rect">
            <a:avLst/>
          </a:prstGeom>
          <a:noFill/>
          <a:ln w="9525">
            <a:noFill/>
            <a:miter lim="800000"/>
            <a:headEnd/>
            <a:tailEnd/>
          </a:ln>
        </p:spPr>
        <p:txBody>
          <a:bodyPr wrap="square">
            <a:spAutoFit/>
          </a:bodyPr>
          <a:lstStyle/>
          <a:p>
            <a:pPr algn="ctr"/>
            <a:r>
              <a:rPr lang="ar-EG" sz="4400" b="1" dirty="0">
                <a:solidFill>
                  <a:srgbClr val="FF0000"/>
                </a:solidFill>
                <a:latin typeface="Calibri" pitchFamily="34" charset="0"/>
              </a:rPr>
              <a:t>14</a:t>
            </a:r>
            <a:r>
              <a:rPr lang="ar-EG" sz="3200" b="1" dirty="0">
                <a:solidFill>
                  <a:srgbClr val="FF0000"/>
                </a:solidFill>
                <a:latin typeface="Calibri" pitchFamily="34" charset="0"/>
              </a:rPr>
              <a:t>%</a:t>
            </a:r>
            <a:endParaRPr lang="ar-EG" sz="3200" dirty="0">
              <a:solidFill>
                <a:srgbClr val="FF0000"/>
              </a:solidFill>
              <a:latin typeface="Calibri" pitchFamily="34" charset="0"/>
            </a:endParaRPr>
          </a:p>
        </p:txBody>
      </p:sp>
      <p:sp>
        <p:nvSpPr>
          <p:cNvPr id="21" name="TextBox 9"/>
          <p:cNvSpPr txBox="1">
            <a:spLocks noChangeArrowheads="1"/>
          </p:cNvSpPr>
          <p:nvPr/>
        </p:nvSpPr>
        <p:spPr bwMode="auto">
          <a:xfrm>
            <a:off x="5934075" y="6431459"/>
            <a:ext cx="1463454" cy="769441"/>
          </a:xfrm>
          <a:prstGeom prst="rect">
            <a:avLst/>
          </a:prstGeom>
          <a:noFill/>
          <a:ln w="9525">
            <a:noFill/>
            <a:miter lim="800000"/>
            <a:headEnd/>
            <a:tailEnd/>
          </a:ln>
        </p:spPr>
        <p:txBody>
          <a:bodyPr wrap="square">
            <a:spAutoFit/>
          </a:bodyPr>
          <a:lstStyle/>
          <a:p>
            <a:pPr algn="ctr"/>
            <a:r>
              <a:rPr lang="ar-EG" sz="4400" b="1" dirty="0" smtClean="0">
                <a:solidFill>
                  <a:srgbClr val="FF0000"/>
                </a:solidFill>
                <a:latin typeface="Calibri" pitchFamily="34" charset="0"/>
              </a:rPr>
              <a:t>1</a:t>
            </a:r>
            <a:r>
              <a:rPr lang="ar-SA" sz="4400" b="1" dirty="0" smtClean="0">
                <a:solidFill>
                  <a:srgbClr val="FF0000"/>
                </a:solidFill>
                <a:latin typeface="Calibri" pitchFamily="34" charset="0"/>
              </a:rPr>
              <a:t>3</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
        <p:nvSpPr>
          <p:cNvPr id="22" name="TextBox 9"/>
          <p:cNvSpPr txBox="1">
            <a:spLocks noChangeArrowheads="1"/>
          </p:cNvSpPr>
          <p:nvPr/>
        </p:nvSpPr>
        <p:spPr bwMode="auto">
          <a:xfrm>
            <a:off x="12211050" y="8774609"/>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34</a:t>
            </a:r>
            <a:endParaRPr lang="ar-EG" sz="3200" dirty="0">
              <a:solidFill>
                <a:srgbClr val="FF0000"/>
              </a:solidFill>
              <a:latin typeface="Calibri" pitchFamily="34" charset="0"/>
            </a:endParaRPr>
          </a:p>
        </p:txBody>
      </p:sp>
      <p:sp>
        <p:nvSpPr>
          <p:cNvPr id="23" name="TextBox 9"/>
          <p:cNvSpPr txBox="1">
            <a:spLocks noChangeArrowheads="1"/>
          </p:cNvSpPr>
          <p:nvPr/>
        </p:nvSpPr>
        <p:spPr bwMode="auto">
          <a:xfrm>
            <a:off x="9286875" y="8774609"/>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34</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
        <p:nvSpPr>
          <p:cNvPr id="24" name="TextBox 9"/>
          <p:cNvSpPr txBox="1">
            <a:spLocks noChangeArrowheads="1"/>
          </p:cNvSpPr>
          <p:nvPr/>
        </p:nvSpPr>
        <p:spPr bwMode="auto">
          <a:xfrm>
            <a:off x="5934075" y="8774609"/>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32</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
        <p:nvSpPr>
          <p:cNvPr id="25" name="TextBox 9"/>
          <p:cNvSpPr txBox="1">
            <a:spLocks noChangeArrowheads="1"/>
          </p:cNvSpPr>
          <p:nvPr/>
        </p:nvSpPr>
        <p:spPr bwMode="auto">
          <a:xfrm>
            <a:off x="12211050" y="11460659"/>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33</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
        <p:nvSpPr>
          <p:cNvPr id="26" name="TextBox 9"/>
          <p:cNvSpPr txBox="1">
            <a:spLocks noChangeArrowheads="1"/>
          </p:cNvSpPr>
          <p:nvPr/>
        </p:nvSpPr>
        <p:spPr bwMode="auto">
          <a:xfrm>
            <a:off x="9286875" y="11460659"/>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32</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
        <p:nvSpPr>
          <p:cNvPr id="27" name="TextBox 9"/>
          <p:cNvSpPr txBox="1">
            <a:spLocks noChangeArrowheads="1"/>
          </p:cNvSpPr>
          <p:nvPr/>
        </p:nvSpPr>
        <p:spPr bwMode="auto">
          <a:xfrm>
            <a:off x="5934075" y="11460659"/>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15</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Tree>
  </p:cSld>
  <p:clrMapOvr>
    <a:masterClrMapping/>
  </p:clrMapOvr>
  <p:transition spd="slow">
    <p:dissolv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p:cTn id="7" dur="1000" fill="hold"/>
                                        <p:tgtEl>
                                          <p:spTgt spid="11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114"/>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114"/>
                                        </p:tgtEl>
                                        <p:attrNameLst>
                                          <p:attrName>ppt_y</p:attrName>
                                        </p:attrNameLst>
                                      </p:cBhvr>
                                      <p:tavLst>
                                        <p:tav tm="0">
                                          <p:val>
                                            <p:strVal val="#ppt_y"/>
                                          </p:val>
                                        </p:tav>
                                        <p:tav tm="100000">
                                          <p:val>
                                            <p:strVal val="#ppt_y"/>
                                          </p:val>
                                        </p:tav>
                                      </p:tavLst>
                                    </p:anim>
                                    <p:animEffect transition="in" filter="fade">
                                      <p:cBhvr>
                                        <p:cTn id="10" dur="1000"/>
                                        <p:tgtEl>
                                          <p:spTgt spid="114"/>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nodeType="clickEffect">
                                  <p:stCondLst>
                                    <p:cond delay="0"/>
                                  </p:stCondLst>
                                  <p:childTnLst>
                                    <p:set>
                                      <p:cBhvr>
                                        <p:cTn id="14" dur="1" fill="hold">
                                          <p:stCondLst>
                                            <p:cond delay="0"/>
                                          </p:stCondLst>
                                        </p:cTn>
                                        <p:tgtEl>
                                          <p:spTgt spid="94">
                                            <p:txEl>
                                              <p:pRg st="0" end="0"/>
                                            </p:txEl>
                                          </p:spTgt>
                                        </p:tgtEl>
                                        <p:attrNameLst>
                                          <p:attrName>style.visibility</p:attrName>
                                        </p:attrNameLst>
                                      </p:cBhvr>
                                      <p:to>
                                        <p:strVal val="visible"/>
                                      </p:to>
                                    </p:set>
                                    <p:animEffect transition="in" filter="strips(downLeft)">
                                      <p:cBhvr>
                                        <p:cTn id="15" dur="2000"/>
                                        <p:tgtEl>
                                          <p:spTgt spid="94">
                                            <p:txEl>
                                              <p:pRg st="0" end="0"/>
                                            </p:txEl>
                                          </p:spTgt>
                                        </p:tgtEl>
                                      </p:cBhvr>
                                    </p:animEffect>
                                  </p:childTnLst>
                                </p:cTn>
                              </p:par>
                              <p:par>
                                <p:cTn id="16" presetID="24"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to="" calcmode="lin" valueType="num">
                                      <p:cBhvr>
                                        <p:cTn id="18" dur="1" fill="hold"/>
                                        <p:tgtEl>
                                          <p:spTgt spid="10"/>
                                        </p:tgtEl>
                                        <p:attrNameLst>
                                          <p:attrName/>
                                        </p:attrNameLst>
                                      </p:cBhvr>
                                    </p:anim>
                                  </p:childTnLst>
                                  <p:subTnLst>
                                    <p:audio>
                                      <p:cMediaNode>
                                        <p:cTn display="0" masterRel="sameClick">
                                          <p:stCondLst>
                                            <p:cond evt="begin" delay="0">
                                              <p:tn val="16"/>
                                            </p:cond>
                                          </p:stCondLst>
                                          <p:endCondLst>
                                            <p:cond evt="onStopAudio" delay="0">
                                              <p:tgtEl>
                                                <p:sldTgt/>
                                              </p:tgtEl>
                                            </p:cond>
                                          </p:endCondLst>
                                        </p:cTn>
                                        <p:tgtEl>
                                          <p:sndTgt r:embed="rId2" name="مقص.wav"/>
                                        </p:tgtEl>
                                      </p:cMediaNode>
                                    </p:audio>
                                  </p:sub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to="" calcmode="lin" valueType="num">
                                      <p:cBhvr>
                                        <p:cTn id="23" dur="1" fill="hold"/>
                                        <p:tgtEl>
                                          <p:spTgt spid="11"/>
                                        </p:tgtEl>
                                        <p:attrNameLst>
                                          <p:attrName/>
                                        </p:attrNameLst>
                                      </p:cBhvr>
                                    </p:anim>
                                  </p:childTnLst>
                                  <p:subTnLst>
                                    <p:audio>
                                      <p:cMediaNode>
                                        <p:cTn display="0" masterRel="sameClick">
                                          <p:stCondLst>
                                            <p:cond evt="begin" delay="0">
                                              <p:tn val="21"/>
                                            </p:cond>
                                          </p:stCondLst>
                                          <p:endCondLst>
                                            <p:cond evt="onStopAudio" delay="0">
                                              <p:tgtEl>
                                                <p:sldTgt/>
                                              </p:tgtEl>
                                            </p:cond>
                                          </p:endCondLst>
                                        </p:cTn>
                                        <p:tgtEl>
                                          <p:sndTgt r:embed="rId3" name="click.wav" builtIn="1"/>
                                        </p:tgtEl>
                                      </p:cMediaNode>
                                    </p:audio>
                                  </p:subTnLst>
                                </p:cTn>
                              </p:par>
                            </p:childTnLst>
                          </p:cTn>
                        </p:par>
                      </p:childTnLst>
                    </p:cTn>
                  </p:par>
                  <p:par>
                    <p:cTn id="24" fill="hold">
                      <p:stCondLst>
                        <p:cond delay="indefinite"/>
                      </p:stCondLst>
                      <p:childTnLst>
                        <p:par>
                          <p:cTn id="25" fill="hold">
                            <p:stCondLst>
                              <p:cond delay="0"/>
                            </p:stCondLst>
                            <p:childTnLst>
                              <p:par>
                                <p:cTn id="26" presetID="24"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to="" calcmode="lin" valueType="num">
                                      <p:cBhvr>
                                        <p:cTn id="28" dur="1" fill="hold"/>
                                        <p:tgtEl>
                                          <p:spTgt spid="13"/>
                                        </p:tgtEl>
                                        <p:attrNameLst>
                                          <p:attrName/>
                                        </p:attrNameLst>
                                      </p:cBhvr>
                                    </p:anim>
                                  </p:childTnLst>
                                  <p:subTnLst>
                                    <p:audio>
                                      <p:cMediaNode>
                                        <p:cTn display="0" masterRel="sameClick">
                                          <p:stCondLst>
                                            <p:cond evt="begin" delay="0">
                                              <p:tn val="26"/>
                                            </p:cond>
                                          </p:stCondLst>
                                          <p:endCondLst>
                                            <p:cond evt="onStopAudio" delay="0">
                                              <p:tgtEl>
                                                <p:sldTgt/>
                                              </p:tgtEl>
                                            </p:cond>
                                          </p:endCondLst>
                                        </p:cTn>
                                        <p:tgtEl>
                                          <p:sndTgt r:embed="rId3" name="click.wav" builtIn="1"/>
                                        </p:tgtEl>
                                      </p:cMediaNode>
                                    </p:audio>
                                  </p:subTnLst>
                                </p:cTn>
                              </p:par>
                            </p:childTnLst>
                          </p:cTn>
                        </p:par>
                      </p:childTnLst>
                    </p:cTn>
                  </p:par>
                  <p:par>
                    <p:cTn id="29" fill="hold">
                      <p:stCondLst>
                        <p:cond delay="indefinite"/>
                      </p:stCondLst>
                      <p:childTnLst>
                        <p:par>
                          <p:cTn id="30" fill="hold">
                            <p:stCondLst>
                              <p:cond delay="0"/>
                            </p:stCondLst>
                            <p:childTnLst>
                              <p:par>
                                <p:cTn id="31" presetID="24"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 to="" calcmode="lin" valueType="num">
                                      <p:cBhvr>
                                        <p:cTn id="33" dur="1" fill="hold"/>
                                        <p:tgtEl>
                                          <p:spTgt spid="14"/>
                                        </p:tgtEl>
                                        <p:attrNameLst>
                                          <p:attrName/>
                                        </p:attrNameLst>
                                      </p:cBhvr>
                                    </p:anim>
                                  </p:childTnLst>
                                  <p:subTnLst>
                                    <p:audio>
                                      <p:cMediaNode>
                                        <p:cTn display="0" masterRel="sameClick">
                                          <p:stCondLst>
                                            <p:cond evt="begin" delay="0">
                                              <p:tn val="31"/>
                                            </p:cond>
                                          </p:stCondLst>
                                          <p:endCondLst>
                                            <p:cond evt="onStopAudio" delay="0">
                                              <p:tgtEl>
                                                <p:sldTgt/>
                                              </p:tgtEl>
                                            </p:cond>
                                          </p:endCondLst>
                                        </p:cTn>
                                        <p:tgtEl>
                                          <p:sndTgt r:embed="rId3" name="click.wav" builtIn="1"/>
                                        </p:tgtEl>
                                      </p:cMediaNode>
                                    </p:audio>
                                  </p:subTnLst>
                                </p:cTn>
                              </p:par>
                            </p:childTnLst>
                          </p:cTn>
                        </p:par>
                      </p:childTnLst>
                    </p:cTn>
                  </p:par>
                  <p:par>
                    <p:cTn id="34" fill="hold">
                      <p:stCondLst>
                        <p:cond delay="indefinite"/>
                      </p:stCondLst>
                      <p:childTnLst>
                        <p:par>
                          <p:cTn id="35" fill="hold">
                            <p:stCondLst>
                              <p:cond delay="0"/>
                            </p:stCondLst>
                            <p:childTnLst>
                              <p:par>
                                <p:cTn id="36" presetID="24"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 to="" calcmode="lin" valueType="num">
                                      <p:cBhvr>
                                        <p:cTn id="38" dur="1" fill="hold"/>
                                        <p:tgtEl>
                                          <p:spTgt spid="15"/>
                                        </p:tgtEl>
                                        <p:attrNameLst>
                                          <p:attrName/>
                                        </p:attrNameLst>
                                      </p:cBhvr>
                                    </p:anim>
                                  </p:childTnLst>
                                  <p:subTnLst>
                                    <p:audio>
                                      <p:cMediaNode>
                                        <p:cTn display="0" masterRel="sameClick">
                                          <p:stCondLst>
                                            <p:cond evt="begin" delay="0">
                                              <p:tn val="36"/>
                                            </p:cond>
                                          </p:stCondLst>
                                          <p:endCondLst>
                                            <p:cond evt="onStopAudio" delay="0">
                                              <p:tgtEl>
                                                <p:sldTgt/>
                                              </p:tgtEl>
                                            </p:cond>
                                          </p:endCondLst>
                                        </p:cTn>
                                        <p:tgtEl>
                                          <p:sndTgt r:embed="rId4" name="3.wav"/>
                                        </p:tgtEl>
                                      </p:cMediaNode>
                                    </p:audio>
                                  </p:subTnLst>
                                </p:cTn>
                              </p:par>
                            </p:childTnLst>
                          </p:cTn>
                        </p:par>
                      </p:childTnLst>
                    </p:cTn>
                  </p:par>
                  <p:par>
                    <p:cTn id="39" fill="hold">
                      <p:stCondLst>
                        <p:cond delay="indefinite"/>
                      </p:stCondLst>
                      <p:childTnLst>
                        <p:par>
                          <p:cTn id="40" fill="hold">
                            <p:stCondLst>
                              <p:cond delay="0"/>
                            </p:stCondLst>
                            <p:childTnLst>
                              <p:par>
                                <p:cTn id="41" presetID="24"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to="" calcmode="lin" valueType="num">
                                      <p:cBhvr>
                                        <p:cTn id="43" dur="1" fill="hold"/>
                                        <p:tgtEl>
                                          <p:spTgt spid="16"/>
                                        </p:tgtEl>
                                        <p:attrNameLst>
                                          <p:attrName/>
                                        </p:attrNameLst>
                                      </p:cBhvr>
                                    </p:anim>
                                  </p:childTnLst>
                                  <p:subTnLst>
                                    <p:audio>
                                      <p:cMediaNode>
                                        <p:cTn display="0" masterRel="sameClick">
                                          <p:stCondLst>
                                            <p:cond evt="begin" delay="0">
                                              <p:tn val="41"/>
                                            </p:cond>
                                          </p:stCondLst>
                                          <p:endCondLst>
                                            <p:cond evt="onStopAudio" delay="0">
                                              <p:tgtEl>
                                                <p:sldTgt/>
                                              </p:tgtEl>
                                            </p:cond>
                                          </p:endCondLst>
                                        </p:cTn>
                                        <p:tgtEl>
                                          <p:sndTgt r:embed="rId4" name="3.wav"/>
                                        </p:tgtEl>
                                      </p:cMediaNode>
                                    </p:audio>
                                  </p:subTnLst>
                                </p:cTn>
                              </p:par>
                            </p:childTnLst>
                          </p:cTn>
                        </p:par>
                      </p:childTnLst>
                    </p:cTn>
                  </p:par>
                  <p:par>
                    <p:cTn id="44" fill="hold">
                      <p:stCondLst>
                        <p:cond delay="indefinite"/>
                      </p:stCondLst>
                      <p:childTnLst>
                        <p:par>
                          <p:cTn id="45" fill="hold">
                            <p:stCondLst>
                              <p:cond delay="0"/>
                            </p:stCondLst>
                            <p:childTnLst>
                              <p:par>
                                <p:cTn id="46" presetID="24" presetClass="entr" presetSubtype="0"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anim to="" calcmode="lin" valueType="num">
                                      <p:cBhvr>
                                        <p:cTn id="48" dur="1" fill="hold"/>
                                        <p:tgtEl>
                                          <p:spTgt spid="17"/>
                                        </p:tgtEl>
                                        <p:attrNameLst>
                                          <p:attrName/>
                                        </p:attrNameLst>
                                      </p:cBhvr>
                                    </p:anim>
                                  </p:childTnLst>
                                  <p:subTnLst>
                                    <p:audio>
                                      <p:cMediaNode>
                                        <p:cTn display="0" masterRel="sameClick">
                                          <p:stCondLst>
                                            <p:cond evt="begin" delay="0">
                                              <p:tn val="46"/>
                                            </p:cond>
                                          </p:stCondLst>
                                          <p:endCondLst>
                                            <p:cond evt="onStopAudio" delay="0">
                                              <p:tgtEl>
                                                <p:sldTgt/>
                                              </p:tgtEl>
                                            </p:cond>
                                          </p:endCondLst>
                                        </p:cTn>
                                        <p:tgtEl>
                                          <p:sndTgt r:embed="rId4" name="3.wav"/>
                                        </p:tgtEl>
                                      </p:cMediaNode>
                                    </p:audio>
                                  </p:subTnLst>
                                </p:cTn>
                              </p:par>
                            </p:childTnLst>
                          </p:cTn>
                        </p:par>
                      </p:childTnLst>
                    </p:cTn>
                  </p:par>
                  <p:par>
                    <p:cTn id="49" fill="hold">
                      <p:stCondLst>
                        <p:cond delay="indefinite"/>
                      </p:stCondLst>
                      <p:childTnLst>
                        <p:par>
                          <p:cTn id="50" fill="hold">
                            <p:stCondLst>
                              <p:cond delay="0"/>
                            </p:stCondLst>
                            <p:childTnLst>
                              <p:par>
                                <p:cTn id="51" presetID="24"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anim to="" calcmode="lin" valueType="num">
                                      <p:cBhvr>
                                        <p:cTn id="53" dur="1" fill="hold"/>
                                        <p:tgtEl>
                                          <p:spTgt spid="18"/>
                                        </p:tgtEl>
                                        <p:attrNameLst>
                                          <p:attrName/>
                                        </p:attrNameLst>
                                      </p:cBhvr>
                                    </p:anim>
                                  </p:childTnLst>
                                  <p:subTnLst>
                                    <p:audio>
                                      <p:cMediaNode>
                                        <p:cTn display="0" masterRel="sameClick">
                                          <p:stCondLst>
                                            <p:cond evt="begin" delay="0">
                                              <p:tn val="51"/>
                                            </p:cond>
                                          </p:stCondLst>
                                          <p:endCondLst>
                                            <p:cond evt="onStopAudio" delay="0">
                                              <p:tgtEl>
                                                <p:sldTgt/>
                                              </p:tgtEl>
                                            </p:cond>
                                          </p:endCondLst>
                                        </p:cTn>
                                        <p:tgtEl>
                                          <p:sndTgt r:embed="rId4" name="3.wav"/>
                                        </p:tgtEl>
                                      </p:cMediaNode>
                                    </p:audio>
                                  </p:subTnLst>
                                </p:cTn>
                              </p:par>
                            </p:childTnLst>
                          </p:cTn>
                        </p:par>
                      </p:childTnLst>
                    </p:cTn>
                  </p:par>
                  <p:par>
                    <p:cTn id="54" fill="hold">
                      <p:stCondLst>
                        <p:cond delay="indefinite"/>
                      </p:stCondLst>
                      <p:childTnLst>
                        <p:par>
                          <p:cTn id="55" fill="hold">
                            <p:stCondLst>
                              <p:cond delay="0"/>
                            </p:stCondLst>
                            <p:childTnLst>
                              <p:par>
                                <p:cTn id="56" presetID="24" presetClass="entr" presetSubtype="0" fill="hold" grpId="0" nodeType="clickEffect">
                                  <p:stCondLst>
                                    <p:cond delay="0"/>
                                  </p:stCondLst>
                                  <p:childTnLst>
                                    <p:set>
                                      <p:cBhvr>
                                        <p:cTn id="57" dur="1" fill="hold">
                                          <p:stCondLst>
                                            <p:cond delay="0"/>
                                          </p:stCondLst>
                                        </p:cTn>
                                        <p:tgtEl>
                                          <p:spTgt spid="20"/>
                                        </p:tgtEl>
                                        <p:attrNameLst>
                                          <p:attrName>style.visibility</p:attrName>
                                        </p:attrNameLst>
                                      </p:cBhvr>
                                      <p:to>
                                        <p:strVal val="visible"/>
                                      </p:to>
                                    </p:set>
                                    <p:anim to="" calcmode="lin" valueType="num">
                                      <p:cBhvr>
                                        <p:cTn id="58" dur="1" fill="hold"/>
                                        <p:tgtEl>
                                          <p:spTgt spid="20"/>
                                        </p:tgtEl>
                                        <p:attrNameLst>
                                          <p:attrName/>
                                        </p:attrNameLst>
                                      </p:cBhvr>
                                    </p:anim>
                                  </p:childTnLst>
                                  <p:subTnLst>
                                    <p:audio>
                                      <p:cMediaNode>
                                        <p:cTn display="0" masterRel="sameClick">
                                          <p:stCondLst>
                                            <p:cond evt="begin" delay="0">
                                              <p:tn val="56"/>
                                            </p:cond>
                                          </p:stCondLst>
                                          <p:endCondLst>
                                            <p:cond evt="onStopAudio" delay="0">
                                              <p:tgtEl>
                                                <p:sldTgt/>
                                              </p:tgtEl>
                                            </p:cond>
                                          </p:endCondLst>
                                        </p:cTn>
                                        <p:tgtEl>
                                          <p:sndTgt r:embed="rId4" name="3.wav"/>
                                        </p:tgtEl>
                                      </p:cMediaNode>
                                    </p:audio>
                                  </p:subTnLst>
                                </p:cTn>
                              </p:par>
                            </p:childTnLst>
                          </p:cTn>
                        </p:par>
                      </p:childTnLst>
                    </p:cTn>
                  </p:par>
                  <p:par>
                    <p:cTn id="59" fill="hold">
                      <p:stCondLst>
                        <p:cond delay="indefinite"/>
                      </p:stCondLst>
                      <p:childTnLst>
                        <p:par>
                          <p:cTn id="60" fill="hold">
                            <p:stCondLst>
                              <p:cond delay="0"/>
                            </p:stCondLst>
                            <p:childTnLst>
                              <p:par>
                                <p:cTn id="61" presetID="24" presetClass="entr" presetSubtype="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 to="" calcmode="lin" valueType="num">
                                      <p:cBhvr>
                                        <p:cTn id="63" dur="1" fill="hold"/>
                                        <p:tgtEl>
                                          <p:spTgt spid="21"/>
                                        </p:tgtEl>
                                        <p:attrNameLst>
                                          <p:attrName/>
                                        </p:attrNameLst>
                                      </p:cBhvr>
                                    </p:anim>
                                  </p:childTnLst>
                                  <p:subTnLst>
                                    <p:audio>
                                      <p:cMediaNode>
                                        <p:cTn display="0" masterRel="sameClick">
                                          <p:stCondLst>
                                            <p:cond evt="begin" delay="0">
                                              <p:tn val="61"/>
                                            </p:cond>
                                          </p:stCondLst>
                                          <p:endCondLst>
                                            <p:cond evt="onStopAudio" delay="0">
                                              <p:tgtEl>
                                                <p:sldTgt/>
                                              </p:tgtEl>
                                            </p:cond>
                                          </p:endCondLst>
                                        </p:cTn>
                                        <p:tgtEl>
                                          <p:sndTgt r:embed="rId4" name="3.wav"/>
                                        </p:tgtEl>
                                      </p:cMediaNode>
                                    </p:audio>
                                  </p:subTnLst>
                                </p:cTn>
                              </p:par>
                            </p:childTnLst>
                          </p:cTn>
                        </p:par>
                      </p:childTnLst>
                    </p:cTn>
                  </p:par>
                  <p:par>
                    <p:cTn id="64" fill="hold">
                      <p:stCondLst>
                        <p:cond delay="indefinite"/>
                      </p:stCondLst>
                      <p:childTnLst>
                        <p:par>
                          <p:cTn id="65" fill="hold">
                            <p:stCondLst>
                              <p:cond delay="0"/>
                            </p:stCondLst>
                            <p:childTnLst>
                              <p:par>
                                <p:cTn id="66" presetID="24" presetClass="entr" presetSubtype="0" fill="hold" grpId="0" nodeType="clickEffect">
                                  <p:stCondLst>
                                    <p:cond delay="0"/>
                                  </p:stCondLst>
                                  <p:childTnLst>
                                    <p:set>
                                      <p:cBhvr>
                                        <p:cTn id="67" dur="1" fill="hold">
                                          <p:stCondLst>
                                            <p:cond delay="0"/>
                                          </p:stCondLst>
                                        </p:cTn>
                                        <p:tgtEl>
                                          <p:spTgt spid="22"/>
                                        </p:tgtEl>
                                        <p:attrNameLst>
                                          <p:attrName>style.visibility</p:attrName>
                                        </p:attrNameLst>
                                      </p:cBhvr>
                                      <p:to>
                                        <p:strVal val="visible"/>
                                      </p:to>
                                    </p:set>
                                    <p:anim to="" calcmode="lin" valueType="num">
                                      <p:cBhvr>
                                        <p:cTn id="68" dur="1" fill="hold"/>
                                        <p:tgtEl>
                                          <p:spTgt spid="22"/>
                                        </p:tgtEl>
                                        <p:attrNameLst>
                                          <p:attrName/>
                                        </p:attrNameLst>
                                      </p:cBhvr>
                                    </p:anim>
                                  </p:childTnLst>
                                  <p:subTnLst>
                                    <p:audio>
                                      <p:cMediaNode>
                                        <p:cTn display="0" masterRel="sameClick">
                                          <p:stCondLst>
                                            <p:cond evt="begin" delay="0">
                                              <p:tn val="66"/>
                                            </p:cond>
                                          </p:stCondLst>
                                          <p:endCondLst>
                                            <p:cond evt="onStopAudio" delay="0">
                                              <p:tgtEl>
                                                <p:sldTgt/>
                                              </p:tgtEl>
                                            </p:cond>
                                          </p:endCondLst>
                                        </p:cTn>
                                        <p:tgtEl>
                                          <p:sndTgt r:embed="rId4" name="3.wav"/>
                                        </p:tgtEl>
                                      </p:cMediaNode>
                                    </p:audio>
                                  </p:subTnLst>
                                </p:cTn>
                              </p:par>
                            </p:childTnLst>
                          </p:cTn>
                        </p:par>
                      </p:childTnLst>
                    </p:cTn>
                  </p:par>
                  <p:par>
                    <p:cTn id="69" fill="hold">
                      <p:stCondLst>
                        <p:cond delay="indefinite"/>
                      </p:stCondLst>
                      <p:childTnLst>
                        <p:par>
                          <p:cTn id="70" fill="hold">
                            <p:stCondLst>
                              <p:cond delay="0"/>
                            </p:stCondLst>
                            <p:childTnLst>
                              <p:par>
                                <p:cTn id="71" presetID="24" presetClass="entr" presetSubtype="0" fill="hold" grpId="0" nodeType="clickEffect">
                                  <p:stCondLst>
                                    <p:cond delay="0"/>
                                  </p:stCondLst>
                                  <p:childTnLst>
                                    <p:set>
                                      <p:cBhvr>
                                        <p:cTn id="72" dur="1" fill="hold">
                                          <p:stCondLst>
                                            <p:cond delay="0"/>
                                          </p:stCondLst>
                                        </p:cTn>
                                        <p:tgtEl>
                                          <p:spTgt spid="23"/>
                                        </p:tgtEl>
                                        <p:attrNameLst>
                                          <p:attrName>style.visibility</p:attrName>
                                        </p:attrNameLst>
                                      </p:cBhvr>
                                      <p:to>
                                        <p:strVal val="visible"/>
                                      </p:to>
                                    </p:set>
                                    <p:anim to="" calcmode="lin" valueType="num">
                                      <p:cBhvr>
                                        <p:cTn id="73" dur="1" fill="hold"/>
                                        <p:tgtEl>
                                          <p:spTgt spid="23"/>
                                        </p:tgtEl>
                                        <p:attrNameLst>
                                          <p:attrName/>
                                        </p:attrNameLst>
                                      </p:cBhvr>
                                    </p:anim>
                                  </p:childTnLst>
                                  <p:subTnLst>
                                    <p:audio>
                                      <p:cMediaNode>
                                        <p:cTn display="0" masterRel="sameClick">
                                          <p:stCondLst>
                                            <p:cond evt="begin" delay="0">
                                              <p:tn val="71"/>
                                            </p:cond>
                                          </p:stCondLst>
                                          <p:endCondLst>
                                            <p:cond evt="onStopAudio" delay="0">
                                              <p:tgtEl>
                                                <p:sldTgt/>
                                              </p:tgtEl>
                                            </p:cond>
                                          </p:endCondLst>
                                        </p:cTn>
                                        <p:tgtEl>
                                          <p:sndTgt r:embed="rId4" name="3.wav"/>
                                        </p:tgtEl>
                                      </p:cMediaNode>
                                    </p:audio>
                                  </p:subTnLst>
                                </p:cTn>
                              </p:par>
                            </p:childTnLst>
                          </p:cTn>
                        </p:par>
                      </p:childTnLst>
                    </p:cTn>
                  </p:par>
                  <p:par>
                    <p:cTn id="74" fill="hold">
                      <p:stCondLst>
                        <p:cond delay="indefinite"/>
                      </p:stCondLst>
                      <p:childTnLst>
                        <p:par>
                          <p:cTn id="75" fill="hold">
                            <p:stCondLst>
                              <p:cond delay="0"/>
                            </p:stCondLst>
                            <p:childTnLst>
                              <p:par>
                                <p:cTn id="76" presetID="24" presetClass="entr" presetSubtype="0" fill="hold" grpId="0" nodeType="clickEffect">
                                  <p:stCondLst>
                                    <p:cond delay="0"/>
                                  </p:stCondLst>
                                  <p:childTnLst>
                                    <p:set>
                                      <p:cBhvr>
                                        <p:cTn id="77" dur="1" fill="hold">
                                          <p:stCondLst>
                                            <p:cond delay="0"/>
                                          </p:stCondLst>
                                        </p:cTn>
                                        <p:tgtEl>
                                          <p:spTgt spid="24"/>
                                        </p:tgtEl>
                                        <p:attrNameLst>
                                          <p:attrName>style.visibility</p:attrName>
                                        </p:attrNameLst>
                                      </p:cBhvr>
                                      <p:to>
                                        <p:strVal val="visible"/>
                                      </p:to>
                                    </p:set>
                                    <p:anim to="" calcmode="lin" valueType="num">
                                      <p:cBhvr>
                                        <p:cTn id="78" dur="1" fill="hold"/>
                                        <p:tgtEl>
                                          <p:spTgt spid="24"/>
                                        </p:tgtEl>
                                        <p:attrNameLst>
                                          <p:attrName/>
                                        </p:attrNameLst>
                                      </p:cBhvr>
                                    </p:anim>
                                  </p:childTnLst>
                                  <p:subTnLst>
                                    <p:audio>
                                      <p:cMediaNode>
                                        <p:cTn display="0" masterRel="sameClick">
                                          <p:stCondLst>
                                            <p:cond evt="begin" delay="0">
                                              <p:tn val="76"/>
                                            </p:cond>
                                          </p:stCondLst>
                                          <p:endCondLst>
                                            <p:cond evt="onStopAudio" delay="0">
                                              <p:tgtEl>
                                                <p:sldTgt/>
                                              </p:tgtEl>
                                            </p:cond>
                                          </p:endCondLst>
                                        </p:cTn>
                                        <p:tgtEl>
                                          <p:sndTgt r:embed="rId4" name="3.wav"/>
                                        </p:tgtEl>
                                      </p:cMediaNode>
                                    </p:audio>
                                  </p:subTnLst>
                                </p:cTn>
                              </p:par>
                            </p:childTnLst>
                          </p:cTn>
                        </p:par>
                      </p:childTnLst>
                    </p:cTn>
                  </p:par>
                  <p:par>
                    <p:cTn id="79" fill="hold">
                      <p:stCondLst>
                        <p:cond delay="indefinite"/>
                      </p:stCondLst>
                      <p:childTnLst>
                        <p:par>
                          <p:cTn id="80" fill="hold">
                            <p:stCondLst>
                              <p:cond delay="0"/>
                            </p:stCondLst>
                            <p:childTnLst>
                              <p:par>
                                <p:cTn id="81" presetID="24" presetClass="entr" presetSubtype="0" fill="hold" grpId="0" nodeType="clickEffect">
                                  <p:stCondLst>
                                    <p:cond delay="0"/>
                                  </p:stCondLst>
                                  <p:childTnLst>
                                    <p:set>
                                      <p:cBhvr>
                                        <p:cTn id="82" dur="1" fill="hold">
                                          <p:stCondLst>
                                            <p:cond delay="0"/>
                                          </p:stCondLst>
                                        </p:cTn>
                                        <p:tgtEl>
                                          <p:spTgt spid="25"/>
                                        </p:tgtEl>
                                        <p:attrNameLst>
                                          <p:attrName>style.visibility</p:attrName>
                                        </p:attrNameLst>
                                      </p:cBhvr>
                                      <p:to>
                                        <p:strVal val="visible"/>
                                      </p:to>
                                    </p:set>
                                    <p:anim to="" calcmode="lin" valueType="num">
                                      <p:cBhvr>
                                        <p:cTn id="83" dur="1" fill="hold"/>
                                        <p:tgtEl>
                                          <p:spTgt spid="25"/>
                                        </p:tgtEl>
                                        <p:attrNameLst>
                                          <p:attrName/>
                                        </p:attrNameLst>
                                      </p:cBhvr>
                                    </p:anim>
                                  </p:childTnLst>
                                  <p:subTnLst>
                                    <p:audio>
                                      <p:cMediaNode>
                                        <p:cTn display="0" masterRel="sameClick">
                                          <p:stCondLst>
                                            <p:cond evt="begin" delay="0">
                                              <p:tn val="81"/>
                                            </p:cond>
                                          </p:stCondLst>
                                          <p:endCondLst>
                                            <p:cond evt="onStopAudio" delay="0">
                                              <p:tgtEl>
                                                <p:sldTgt/>
                                              </p:tgtEl>
                                            </p:cond>
                                          </p:endCondLst>
                                        </p:cTn>
                                        <p:tgtEl>
                                          <p:sndTgt r:embed="rId4" name="3.wav"/>
                                        </p:tgtEl>
                                      </p:cMediaNode>
                                    </p:audio>
                                  </p:subTnLst>
                                </p:cTn>
                              </p:par>
                            </p:childTnLst>
                          </p:cTn>
                        </p:par>
                      </p:childTnLst>
                    </p:cTn>
                  </p:par>
                  <p:par>
                    <p:cTn id="84" fill="hold">
                      <p:stCondLst>
                        <p:cond delay="indefinite"/>
                      </p:stCondLst>
                      <p:childTnLst>
                        <p:par>
                          <p:cTn id="85" fill="hold">
                            <p:stCondLst>
                              <p:cond delay="0"/>
                            </p:stCondLst>
                            <p:childTnLst>
                              <p:par>
                                <p:cTn id="86" presetID="24" presetClass="entr" presetSubtype="0" fill="hold" grpId="0" nodeType="clickEffect">
                                  <p:stCondLst>
                                    <p:cond delay="0"/>
                                  </p:stCondLst>
                                  <p:childTnLst>
                                    <p:set>
                                      <p:cBhvr>
                                        <p:cTn id="87" dur="1" fill="hold">
                                          <p:stCondLst>
                                            <p:cond delay="0"/>
                                          </p:stCondLst>
                                        </p:cTn>
                                        <p:tgtEl>
                                          <p:spTgt spid="26"/>
                                        </p:tgtEl>
                                        <p:attrNameLst>
                                          <p:attrName>style.visibility</p:attrName>
                                        </p:attrNameLst>
                                      </p:cBhvr>
                                      <p:to>
                                        <p:strVal val="visible"/>
                                      </p:to>
                                    </p:set>
                                    <p:anim to="" calcmode="lin" valueType="num">
                                      <p:cBhvr>
                                        <p:cTn id="88" dur="1" fill="hold"/>
                                        <p:tgtEl>
                                          <p:spTgt spid="26"/>
                                        </p:tgtEl>
                                        <p:attrNameLst>
                                          <p:attrName/>
                                        </p:attrNameLst>
                                      </p:cBhvr>
                                    </p:anim>
                                  </p:childTnLst>
                                  <p:subTnLst>
                                    <p:audio>
                                      <p:cMediaNode>
                                        <p:cTn display="0" masterRel="sameClick">
                                          <p:stCondLst>
                                            <p:cond evt="begin" delay="0">
                                              <p:tn val="86"/>
                                            </p:cond>
                                          </p:stCondLst>
                                          <p:endCondLst>
                                            <p:cond evt="onStopAudio" delay="0">
                                              <p:tgtEl>
                                                <p:sldTgt/>
                                              </p:tgtEl>
                                            </p:cond>
                                          </p:endCondLst>
                                        </p:cTn>
                                        <p:tgtEl>
                                          <p:sndTgt r:embed="rId4" name="3.wav"/>
                                        </p:tgtEl>
                                      </p:cMediaNode>
                                    </p:audio>
                                  </p:subTnLst>
                                </p:cTn>
                              </p:par>
                            </p:childTnLst>
                          </p:cTn>
                        </p:par>
                      </p:childTnLst>
                    </p:cTn>
                  </p:par>
                  <p:par>
                    <p:cTn id="89" fill="hold">
                      <p:stCondLst>
                        <p:cond delay="indefinite"/>
                      </p:stCondLst>
                      <p:childTnLst>
                        <p:par>
                          <p:cTn id="90" fill="hold">
                            <p:stCondLst>
                              <p:cond delay="0"/>
                            </p:stCondLst>
                            <p:childTnLst>
                              <p:par>
                                <p:cTn id="91" presetID="24" presetClass="entr" presetSubtype="0" fill="hold" grpId="0" nodeType="clickEffect">
                                  <p:stCondLst>
                                    <p:cond delay="0"/>
                                  </p:stCondLst>
                                  <p:childTnLst>
                                    <p:set>
                                      <p:cBhvr>
                                        <p:cTn id="92" dur="1" fill="hold">
                                          <p:stCondLst>
                                            <p:cond delay="0"/>
                                          </p:stCondLst>
                                        </p:cTn>
                                        <p:tgtEl>
                                          <p:spTgt spid="27"/>
                                        </p:tgtEl>
                                        <p:attrNameLst>
                                          <p:attrName>style.visibility</p:attrName>
                                        </p:attrNameLst>
                                      </p:cBhvr>
                                      <p:to>
                                        <p:strVal val="visible"/>
                                      </p:to>
                                    </p:set>
                                    <p:anim to="" calcmode="lin" valueType="num">
                                      <p:cBhvr>
                                        <p:cTn id="93" dur="1" fill="hold"/>
                                        <p:tgtEl>
                                          <p:spTgt spid="27"/>
                                        </p:tgtEl>
                                        <p:attrNameLst>
                                          <p:attrName/>
                                        </p:attrNameLst>
                                      </p:cBhvr>
                                    </p:anim>
                                  </p:childTnLst>
                                  <p:subTnLst>
                                    <p:audio>
                                      <p:cMediaNode>
                                        <p:cTn display="0" masterRel="sameClick">
                                          <p:stCondLst>
                                            <p:cond evt="begin" delay="0">
                                              <p:tn val="91"/>
                                            </p:cond>
                                          </p:stCondLst>
                                          <p:endCondLst>
                                            <p:cond evt="onStopAudio" delay="0">
                                              <p:tgtEl>
                                                <p:sldTgt/>
                                              </p:tgtEl>
                                            </p:cond>
                                          </p:endCondLst>
                                        </p:cTn>
                                        <p:tgtEl>
                                          <p:sndTgt r:embed="rId4" name="3.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 grpId="0"/>
      <p:bldP spid="13" grpId="0"/>
      <p:bldP spid="14" grpId="0"/>
      <p:bldP spid="15" grpId="0"/>
      <p:bldP spid="16" grpId="0"/>
      <p:bldP spid="17" grpId="0"/>
      <p:bldP spid="18" grpId="0"/>
      <p:bldP spid="20" grpId="0"/>
      <p:bldP spid="21" grpId="0"/>
      <p:bldP spid="22" grpId="0"/>
      <p:bldP spid="23" grpId="0"/>
      <p:bldP spid="24" grpId="0"/>
      <p:bldP spid="25"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Shape 93"/>
          <p:cNvSpPr>
            <a:spLocks noGrp="1"/>
          </p:cNvSpPr>
          <p:nvPr>
            <p:ph type="sldNum" sz="quarter" idx="4294967295"/>
          </p:nvPr>
        </p:nvSpPr>
        <p:spPr>
          <a:xfrm>
            <a:off x="24080788" y="215900"/>
            <a:ext cx="303212" cy="447675"/>
          </a:xfrm>
          <a:prstGeom prst="rect">
            <a:avLst/>
          </a:prstGeom>
          <a:extLst>
            <a:ext uri="{C572A759-6A51-4108-AA02-DFA0A04FC94B}">
              <ma14:wrappingTextBoxFlag xmlns:ma14="http://schemas.microsoft.com/office/mac/drawingml/2011/main" xmlns="" val="1"/>
            </a:ext>
          </a:extLst>
        </p:spPr>
        <p:txBody>
          <a:bodyPr>
            <a:normAutofit fontScale="85000" lnSpcReduction="20000"/>
          </a:bodyPr>
          <a:lstStyle/>
          <a:p>
            <a:pPr lvl="0">
              <a:defRPr sz="1800">
                <a:solidFill>
                  <a:srgbClr val="000000"/>
                </a:solidFill>
              </a:defRPr>
            </a:pPr>
            <a:fld id="{86CB4B4D-7CA3-9044-876B-883B54F8677D}" type="slidenum">
              <a:rPr sz="2000">
                <a:solidFill>
                  <a:srgbClr val="FFFFFF"/>
                </a:solidFill>
              </a:rPr>
              <a:pPr lvl="0">
                <a:defRPr sz="1800">
                  <a:solidFill>
                    <a:srgbClr val="000000"/>
                  </a:solidFill>
                </a:defRPr>
              </a:pPr>
              <a:t>7</a:t>
            </a:fld>
            <a:endParaRPr sz="2000">
              <a:solidFill>
                <a:srgbClr val="FFFFFF"/>
              </a:solidFill>
            </a:endParaRPr>
          </a:p>
        </p:txBody>
      </p:sp>
      <p:graphicFrame>
        <p:nvGraphicFramePr>
          <p:cNvPr id="10" name="Table 2"/>
          <p:cNvGraphicFramePr>
            <a:graphicFrameLocks noGrp="1"/>
          </p:cNvGraphicFramePr>
          <p:nvPr/>
        </p:nvGraphicFramePr>
        <p:xfrm>
          <a:off x="5200649" y="1163010"/>
          <a:ext cx="18288000" cy="11306337"/>
        </p:xfrm>
        <a:graphic>
          <a:graphicData uri="http://schemas.openxmlformats.org/drawingml/2006/table">
            <a:tbl>
              <a:tblPr firstRow="1" bandRow="1">
                <a:tableStyleId>{35758FB7-9AC5-4552-8A53-C91805E547FA}</a:tableStyleId>
              </a:tblPr>
              <a:tblGrid>
                <a:gridCol w="3042014"/>
                <a:gridCol w="3508833"/>
                <a:gridCol w="2513640"/>
                <a:gridCol w="7474226"/>
                <a:gridCol w="1749287"/>
              </a:tblGrid>
              <a:tr h="1764727">
                <a:tc gridSpan="3">
                  <a:txBody>
                    <a:bodyPr/>
                    <a:lstStyle/>
                    <a:p>
                      <a:pPr algn="ctr" rtl="1"/>
                      <a:endParaRPr lang="ar-SA" sz="4400" dirty="0" smtClean="0"/>
                    </a:p>
                    <a:p>
                      <a:pPr algn="ctr" rtl="1"/>
                      <a:r>
                        <a:rPr lang="ar-SA" sz="4400" dirty="0" smtClean="0"/>
                        <a:t>  تحليل الإجابات</a:t>
                      </a:r>
                      <a:endParaRPr lang="ar-EG" sz="4400" dirty="0"/>
                    </a:p>
                  </a:txBody>
                  <a:tcPr/>
                </a:tc>
                <a:tc hMerge="1">
                  <a:txBody>
                    <a:bodyPr/>
                    <a:lstStyle/>
                    <a:p>
                      <a:pPr rtl="1"/>
                      <a:endParaRPr lang="ar-EG"/>
                    </a:p>
                  </a:txBody>
                  <a:tcPr/>
                </a:tc>
                <a:tc hMerge="1">
                  <a:txBody>
                    <a:bodyPr/>
                    <a:lstStyle/>
                    <a:p>
                      <a:pPr rtl="1"/>
                      <a:endParaRPr lang="ar-EG"/>
                    </a:p>
                  </a:txBody>
                  <a:tcPr/>
                </a:tc>
                <a:tc>
                  <a:txBody>
                    <a:bodyPr/>
                    <a:lstStyle/>
                    <a:p>
                      <a:pPr algn="ctr" rtl="1"/>
                      <a:endParaRPr lang="ar-SA" sz="4400" dirty="0" smtClean="0"/>
                    </a:p>
                    <a:p>
                      <a:pPr algn="ctr" rtl="1"/>
                      <a:r>
                        <a:rPr lang="ar-SA" sz="4400" dirty="0" smtClean="0"/>
                        <a:t>البنود</a:t>
                      </a:r>
                      <a:endParaRPr lang="ar-EG" sz="4400" dirty="0"/>
                    </a:p>
                  </a:txBody>
                  <a:tcPr/>
                </a:tc>
                <a:tc>
                  <a:txBody>
                    <a:bodyPr/>
                    <a:lstStyle/>
                    <a:p>
                      <a:pPr algn="ctr" rtl="1"/>
                      <a:endParaRPr lang="ar-SA" sz="4400" dirty="0" smtClean="0"/>
                    </a:p>
                    <a:p>
                      <a:pPr algn="ctr" rtl="1"/>
                      <a:r>
                        <a:rPr lang="ar-SA" sz="4400" dirty="0" smtClean="0"/>
                        <a:t>م</a:t>
                      </a:r>
                      <a:endParaRPr lang="ar-EG" sz="4400" dirty="0"/>
                    </a:p>
                  </a:txBody>
                  <a:tcPr/>
                </a:tc>
              </a:tr>
              <a:tr h="882364">
                <a:tc>
                  <a:txBody>
                    <a:bodyPr/>
                    <a:lstStyle/>
                    <a:p>
                      <a:pPr rtl="1"/>
                      <a:endParaRPr lang="ar-EG" sz="2800" dirty="0"/>
                    </a:p>
                  </a:txBody>
                  <a:tcPr/>
                </a:tc>
                <a:tc>
                  <a:txBody>
                    <a:bodyPr/>
                    <a:lstStyle/>
                    <a:p>
                      <a:pPr rtl="1"/>
                      <a:endParaRPr lang="ar-EG" sz="2800" dirty="0"/>
                    </a:p>
                  </a:txBody>
                  <a:tcPr/>
                </a:tc>
                <a:tc>
                  <a:txBody>
                    <a:bodyPr/>
                    <a:lstStyle/>
                    <a:p>
                      <a:pPr algn="ctr" rtl="1"/>
                      <a:endParaRPr lang="ar-EG" sz="2400" b="1" dirty="0">
                        <a:solidFill>
                          <a:schemeClr val="bg1"/>
                        </a:solidFill>
                      </a:endParaRPr>
                    </a:p>
                  </a:txBody>
                  <a:tcPr/>
                </a:tc>
                <a:tc rowSpan="2">
                  <a:txBody>
                    <a:bodyPr/>
                    <a:lstStyle/>
                    <a:p>
                      <a:pPr algn="ctr"/>
                      <a:r>
                        <a:rPr lang="ar-EG" sz="4000" b="1" dirty="0" smtClean="0">
                          <a:solidFill>
                            <a:schemeClr val="bg1"/>
                          </a:solidFill>
                          <a:latin typeface="Calibri" pitchFamily="34" charset="0"/>
                        </a:rPr>
                        <a:t>برأيك هل كثرة استخدام وسائل التواصل الاجتماعي سببا في المشاكل أو الخلافات الأسريّة؟</a:t>
                      </a:r>
                      <a:endParaRPr lang="ar-EG" sz="3600" dirty="0" smtClean="0">
                        <a:solidFill>
                          <a:schemeClr val="bg1"/>
                        </a:solidFill>
                        <a:latin typeface="Calibri" pitchFamily="34" charset="0"/>
                      </a:endParaRPr>
                    </a:p>
                    <a:p>
                      <a:pPr rtl="1"/>
                      <a:endParaRPr lang="ar-EG" dirty="0"/>
                    </a:p>
                  </a:txBody>
                  <a:tcPr/>
                </a:tc>
                <a:tc rowSpan="2">
                  <a:txBody>
                    <a:bodyPr/>
                    <a:lstStyle/>
                    <a:p>
                      <a:pPr rtl="1"/>
                      <a:endParaRPr lang="ar-SA" dirty="0" smtClean="0"/>
                    </a:p>
                    <a:p>
                      <a:pPr rtl="1"/>
                      <a:endParaRPr lang="ar-SA" dirty="0" smtClean="0"/>
                    </a:p>
                    <a:p>
                      <a:pPr algn="ctr" rtl="1"/>
                      <a:r>
                        <a:rPr lang="ar-SA" sz="4400" dirty="0" smtClean="0"/>
                        <a:t>5</a:t>
                      </a:r>
                      <a:endParaRPr lang="ar-EG" sz="4400" dirty="0">
                        <a:solidFill>
                          <a:schemeClr val="bg1"/>
                        </a:solidFill>
                      </a:endParaRPr>
                    </a:p>
                  </a:txBody>
                  <a:tcPr/>
                </a:tc>
              </a:tr>
              <a:tr h="882364">
                <a:tc>
                  <a:txBody>
                    <a:bodyPr/>
                    <a:lstStyle/>
                    <a:p>
                      <a:pPr rtl="1"/>
                      <a:endParaRPr lang="ar-EG" dirty="0"/>
                    </a:p>
                  </a:txBody>
                  <a:tcPr/>
                </a:tc>
                <a:tc>
                  <a:txBody>
                    <a:bodyPr/>
                    <a:lstStyle/>
                    <a:p>
                      <a:pPr rtl="1"/>
                      <a:r>
                        <a:rPr lang="ar-SA" dirty="0" smtClean="0"/>
                        <a:t> </a:t>
                      </a:r>
                      <a:endParaRPr lang="ar-EG" dirty="0"/>
                    </a:p>
                  </a:txBody>
                  <a:tcPr/>
                </a:tc>
                <a:tc>
                  <a:txBody>
                    <a:bodyPr/>
                    <a:lstStyle/>
                    <a:p>
                      <a:pPr algn="ctr" rtl="1"/>
                      <a:endParaRPr lang="ar-EG" sz="2800" b="1" dirty="0">
                        <a:solidFill>
                          <a:schemeClr val="bg1"/>
                        </a:solidFill>
                      </a:endParaRPr>
                    </a:p>
                  </a:txBody>
                  <a:tcPr/>
                </a:tc>
                <a:tc vMerge="1">
                  <a:txBody>
                    <a:bodyPr/>
                    <a:lstStyle/>
                    <a:p>
                      <a:pPr rtl="1"/>
                      <a:endParaRPr lang="ar-EG"/>
                    </a:p>
                  </a:txBody>
                  <a:tcPr/>
                </a:tc>
                <a:tc vMerge="1">
                  <a:txBody>
                    <a:bodyPr/>
                    <a:lstStyle/>
                    <a:p>
                      <a:pPr rtl="1"/>
                      <a:endParaRPr lang="ar-EG"/>
                    </a:p>
                  </a:txBody>
                  <a:tcPr/>
                </a:tc>
              </a:tr>
              <a:tr h="882364">
                <a:tc>
                  <a:txBody>
                    <a:bodyPr/>
                    <a:lstStyle/>
                    <a:p>
                      <a:pPr algn="ctr" rtl="1"/>
                      <a:r>
                        <a:rPr lang="ar-SA" sz="3600" b="1" dirty="0" smtClean="0"/>
                        <a:t>أحياناً</a:t>
                      </a:r>
                      <a:endParaRPr lang="ar-EG" sz="3600" b="1" dirty="0">
                        <a:solidFill>
                          <a:schemeClr val="bg1"/>
                        </a:solidFill>
                      </a:endParaRPr>
                    </a:p>
                  </a:txBody>
                  <a:tcPr/>
                </a:tc>
                <a:tc>
                  <a:txBody>
                    <a:bodyPr/>
                    <a:lstStyle/>
                    <a:p>
                      <a:pPr algn="ctr" rtl="1"/>
                      <a:r>
                        <a:rPr lang="ar-SA" sz="4400" dirty="0" smtClean="0"/>
                        <a:t>لا</a:t>
                      </a:r>
                      <a:endParaRPr lang="ar-EG" sz="4400" dirty="0">
                        <a:solidFill>
                          <a:schemeClr val="bg1"/>
                        </a:solidFill>
                      </a:endParaRPr>
                    </a:p>
                  </a:txBody>
                  <a:tcPr/>
                </a:tc>
                <a:tc>
                  <a:txBody>
                    <a:bodyPr/>
                    <a:lstStyle/>
                    <a:p>
                      <a:pPr algn="ctr" rtl="1"/>
                      <a:r>
                        <a:rPr lang="ar-SA" sz="4000" dirty="0" smtClean="0"/>
                        <a:t>نعم</a:t>
                      </a:r>
                      <a:endParaRPr lang="ar-EG" sz="4000" b="1" dirty="0">
                        <a:solidFill>
                          <a:schemeClr val="bg1"/>
                        </a:solidFill>
                      </a:endParaRPr>
                    </a:p>
                  </a:txBody>
                  <a:tcPr/>
                </a:tc>
                <a:tc rowSpan="2">
                  <a:txBody>
                    <a:bodyPr/>
                    <a:lstStyle/>
                    <a:p>
                      <a:pPr rtl="1"/>
                      <a:endParaRPr lang="ar-SA" dirty="0" smtClean="0"/>
                    </a:p>
                    <a:p>
                      <a:pPr algn="ctr"/>
                      <a:r>
                        <a:rPr lang="ar-EG" sz="4000" b="1" dirty="0" smtClean="0">
                          <a:solidFill>
                            <a:schemeClr val="bg1"/>
                          </a:solidFill>
                          <a:latin typeface="Calibri" pitchFamily="34" charset="0"/>
                        </a:rPr>
                        <a:t>هل الوقت الذي تقضيه في وسائل التواصل الاجتماعي أكثر من الجلوس مع العائلة؟</a:t>
                      </a:r>
                      <a:endParaRPr lang="ar-EG" sz="4000" dirty="0" smtClean="0">
                        <a:solidFill>
                          <a:schemeClr val="bg1"/>
                        </a:solidFill>
                        <a:latin typeface="Calibri" pitchFamily="34" charset="0"/>
                      </a:endParaRPr>
                    </a:p>
                    <a:p>
                      <a:pPr rtl="1"/>
                      <a:endParaRPr lang="ar-EG" dirty="0"/>
                    </a:p>
                  </a:txBody>
                  <a:tcPr/>
                </a:tc>
                <a:tc rowSpan="2">
                  <a:txBody>
                    <a:bodyPr/>
                    <a:lstStyle/>
                    <a:p>
                      <a:pPr rtl="1"/>
                      <a:endParaRPr lang="ar-SA" sz="4400" dirty="0" smtClean="0"/>
                    </a:p>
                    <a:p>
                      <a:pPr algn="ctr" rtl="1"/>
                      <a:r>
                        <a:rPr lang="ar-SA" sz="4400" dirty="0" smtClean="0"/>
                        <a:t>6</a:t>
                      </a:r>
                      <a:endParaRPr lang="ar-EG" sz="4400" dirty="0">
                        <a:solidFill>
                          <a:schemeClr val="bg1"/>
                        </a:solidFill>
                      </a:endParaRPr>
                    </a:p>
                  </a:txBody>
                  <a:tcPr/>
                </a:tc>
              </a:tr>
              <a:tr h="882364">
                <a:tc>
                  <a:txBody>
                    <a:bodyPr/>
                    <a:lstStyle/>
                    <a:p>
                      <a:pPr rtl="1"/>
                      <a:endParaRPr lang="ar-EG" dirty="0"/>
                    </a:p>
                  </a:txBody>
                  <a:tcPr/>
                </a:tc>
                <a:tc>
                  <a:txBody>
                    <a:bodyPr/>
                    <a:lstStyle/>
                    <a:p>
                      <a:pPr rtl="1"/>
                      <a:endParaRPr lang="ar-EG" dirty="0"/>
                    </a:p>
                  </a:txBody>
                  <a:tcPr/>
                </a:tc>
                <a:tc>
                  <a:txBody>
                    <a:bodyPr/>
                    <a:lstStyle/>
                    <a:p>
                      <a:pPr rtl="1"/>
                      <a:endParaRPr lang="ar-EG" dirty="0"/>
                    </a:p>
                  </a:txBody>
                  <a:tcPr/>
                </a:tc>
                <a:tc vMerge="1">
                  <a:txBody>
                    <a:bodyPr/>
                    <a:lstStyle/>
                    <a:p>
                      <a:pPr rtl="1"/>
                      <a:endParaRPr lang="ar-EG"/>
                    </a:p>
                  </a:txBody>
                  <a:tcPr/>
                </a:tc>
                <a:tc vMerge="1">
                  <a:txBody>
                    <a:bodyPr/>
                    <a:lstStyle/>
                    <a:p>
                      <a:pPr rtl="1"/>
                      <a:endParaRPr lang="ar-EG"/>
                    </a:p>
                  </a:txBody>
                  <a:tcPr/>
                </a:tc>
              </a:tr>
              <a:tr h="882364">
                <a:tc>
                  <a:txBody>
                    <a:bodyPr/>
                    <a:lstStyle/>
                    <a:p>
                      <a:pPr algn="ctr" rtl="1"/>
                      <a:endParaRPr lang="ar-SA" sz="4000" dirty="0" smtClean="0"/>
                    </a:p>
                    <a:p>
                      <a:pPr algn="ctr" rtl="1"/>
                      <a:r>
                        <a:rPr lang="ar-SA" sz="4000" dirty="0" smtClean="0"/>
                        <a:t>أخرى</a:t>
                      </a:r>
                      <a:endParaRPr lang="ar-EG" sz="4000" b="1" dirty="0">
                        <a:solidFill>
                          <a:schemeClr val="bg1"/>
                        </a:solidFill>
                      </a:endParaRPr>
                    </a:p>
                  </a:txBody>
                  <a:tcPr/>
                </a:tc>
                <a:tc>
                  <a:txBody>
                    <a:bodyPr/>
                    <a:lstStyle/>
                    <a:p>
                      <a:pPr algn="ctr" rtl="1"/>
                      <a:r>
                        <a:rPr lang="ar-SA" sz="4000" dirty="0" smtClean="0"/>
                        <a:t>التحدث عبر وسائل التواصل</a:t>
                      </a:r>
                      <a:endParaRPr lang="ar-EG" sz="4000" b="1" dirty="0">
                        <a:solidFill>
                          <a:schemeClr val="bg1"/>
                        </a:solidFill>
                      </a:endParaRPr>
                    </a:p>
                  </a:txBody>
                  <a:tcPr/>
                </a:tc>
                <a:tc>
                  <a:txBody>
                    <a:bodyPr/>
                    <a:lstStyle/>
                    <a:p>
                      <a:pPr algn="ctr" rtl="1"/>
                      <a:r>
                        <a:rPr lang="ar-SA" sz="4000" dirty="0" smtClean="0"/>
                        <a:t>الزيارات والتحدث مباشرة</a:t>
                      </a:r>
                      <a:endParaRPr lang="ar-EG" sz="4000" b="1" dirty="0">
                        <a:solidFill>
                          <a:schemeClr val="bg1"/>
                        </a:solidFill>
                      </a:endParaRPr>
                    </a:p>
                  </a:txBody>
                  <a:tcPr/>
                </a:tc>
                <a:tc rowSpan="2">
                  <a:txBody>
                    <a:bodyPr/>
                    <a:lstStyle/>
                    <a:p>
                      <a:pPr rtl="1"/>
                      <a:endParaRPr lang="en-US" dirty="0" smtClean="0"/>
                    </a:p>
                    <a:p>
                      <a:pPr rtl="1"/>
                      <a:endParaRPr lang="en-US" dirty="0" smtClean="0"/>
                    </a:p>
                    <a:p>
                      <a:pPr algn="ctr"/>
                      <a:r>
                        <a:rPr lang="ar-EG" sz="4000" b="1" dirty="0" smtClean="0">
                          <a:solidFill>
                            <a:schemeClr val="bg1"/>
                          </a:solidFill>
                          <a:latin typeface="Calibri" pitchFamily="34" charset="0"/>
                        </a:rPr>
                        <a:t>هل تفضل التواصل مع الأقرباء عن طريق التحدث مباشرة أو التحدث عبر وسائل التواصل الاجتماعي؟</a:t>
                      </a:r>
                      <a:endParaRPr lang="ar-EG" sz="4000" dirty="0" smtClean="0">
                        <a:solidFill>
                          <a:schemeClr val="bg1"/>
                        </a:solidFill>
                        <a:latin typeface="Calibri" pitchFamily="34" charset="0"/>
                      </a:endParaRPr>
                    </a:p>
                    <a:p>
                      <a:pPr rtl="1"/>
                      <a:endParaRPr lang="ar-EG" dirty="0"/>
                    </a:p>
                  </a:txBody>
                  <a:tcPr/>
                </a:tc>
                <a:tc rowSpan="2">
                  <a:txBody>
                    <a:bodyPr/>
                    <a:lstStyle/>
                    <a:p>
                      <a:pPr algn="ctr" rtl="1"/>
                      <a:endParaRPr lang="ar-SA" sz="4400" dirty="0" smtClean="0"/>
                    </a:p>
                    <a:p>
                      <a:pPr algn="ctr" rtl="1"/>
                      <a:endParaRPr lang="ar-SA" sz="4400" dirty="0" smtClean="0"/>
                    </a:p>
                    <a:p>
                      <a:pPr algn="ctr" rtl="1"/>
                      <a:r>
                        <a:rPr lang="ar-SA" sz="4400" dirty="0" smtClean="0"/>
                        <a:t>7</a:t>
                      </a:r>
                      <a:endParaRPr lang="ar-EG" sz="4400" dirty="0">
                        <a:solidFill>
                          <a:schemeClr val="bg1"/>
                        </a:solidFill>
                      </a:endParaRPr>
                    </a:p>
                  </a:txBody>
                  <a:tcPr/>
                </a:tc>
              </a:tr>
              <a:tr h="882364">
                <a:tc>
                  <a:txBody>
                    <a:bodyPr/>
                    <a:lstStyle/>
                    <a:p>
                      <a:pPr rtl="1"/>
                      <a:endParaRPr lang="ar-EG"/>
                    </a:p>
                  </a:txBody>
                  <a:tcPr/>
                </a:tc>
                <a:tc>
                  <a:txBody>
                    <a:bodyPr/>
                    <a:lstStyle/>
                    <a:p>
                      <a:pPr rtl="1"/>
                      <a:endParaRPr lang="ar-EG" dirty="0"/>
                    </a:p>
                  </a:txBody>
                  <a:tcPr/>
                </a:tc>
                <a:tc>
                  <a:txBody>
                    <a:bodyPr/>
                    <a:lstStyle/>
                    <a:p>
                      <a:pPr rtl="1"/>
                      <a:endParaRPr lang="ar-EG" dirty="0"/>
                    </a:p>
                  </a:txBody>
                  <a:tcPr/>
                </a:tc>
                <a:tc vMerge="1">
                  <a:txBody>
                    <a:bodyPr/>
                    <a:lstStyle/>
                    <a:p>
                      <a:pPr rtl="1"/>
                      <a:endParaRPr lang="ar-EG"/>
                    </a:p>
                  </a:txBody>
                  <a:tcPr/>
                </a:tc>
                <a:tc vMerge="1">
                  <a:txBody>
                    <a:bodyPr/>
                    <a:lstStyle/>
                    <a:p>
                      <a:pPr rtl="1"/>
                      <a:endParaRPr lang="ar-EG"/>
                    </a:p>
                  </a:txBody>
                  <a:tcPr/>
                </a:tc>
              </a:tr>
              <a:tr h="1191764">
                <a:tc>
                  <a:txBody>
                    <a:bodyPr/>
                    <a:lstStyle/>
                    <a:p>
                      <a:pPr algn="ctr" rtl="1"/>
                      <a:endParaRPr lang="ar-EG" sz="4000" b="1" dirty="0">
                        <a:solidFill>
                          <a:schemeClr val="bg1"/>
                        </a:solidFill>
                      </a:endParaRPr>
                    </a:p>
                  </a:txBody>
                  <a:tcPr/>
                </a:tc>
                <a:tc>
                  <a:txBody>
                    <a:bodyPr/>
                    <a:lstStyle/>
                    <a:p>
                      <a:pPr algn="ctr" rtl="1"/>
                      <a:endParaRPr lang="ar-EG" sz="4000" b="1" dirty="0">
                        <a:solidFill>
                          <a:schemeClr val="bg1"/>
                        </a:solidFill>
                      </a:endParaRPr>
                    </a:p>
                  </a:txBody>
                  <a:tcPr/>
                </a:tc>
                <a:tc>
                  <a:txBody>
                    <a:bodyPr/>
                    <a:lstStyle/>
                    <a:p>
                      <a:pPr algn="ctr" rtl="1"/>
                      <a:endParaRPr lang="ar-EG" sz="4000" b="1" dirty="0">
                        <a:solidFill>
                          <a:schemeClr val="bg1"/>
                        </a:solidFill>
                      </a:endParaRPr>
                    </a:p>
                  </a:txBody>
                  <a:tcPr/>
                </a:tc>
                <a:tc rowSpan="2">
                  <a:txBody>
                    <a:bodyPr/>
                    <a:lstStyle/>
                    <a:p>
                      <a:pPr rtl="1"/>
                      <a:endParaRPr lang="ar-EG" dirty="0"/>
                    </a:p>
                  </a:txBody>
                  <a:tcPr/>
                </a:tc>
                <a:tc rowSpan="2">
                  <a:txBody>
                    <a:bodyPr/>
                    <a:lstStyle/>
                    <a:p>
                      <a:pPr algn="ctr" rtl="1"/>
                      <a:endParaRPr lang="ar-EG" sz="4400" dirty="0">
                        <a:solidFill>
                          <a:schemeClr val="bg1"/>
                        </a:solidFill>
                      </a:endParaRPr>
                    </a:p>
                  </a:txBody>
                  <a:tcPr/>
                </a:tc>
              </a:tr>
              <a:tr h="1493402">
                <a:tc>
                  <a:txBody>
                    <a:bodyPr/>
                    <a:lstStyle/>
                    <a:p>
                      <a:pPr rtl="1"/>
                      <a:endParaRPr lang="ar-EG" dirty="0"/>
                    </a:p>
                  </a:txBody>
                  <a:tcPr/>
                </a:tc>
                <a:tc>
                  <a:txBody>
                    <a:bodyPr/>
                    <a:lstStyle/>
                    <a:p>
                      <a:pPr rtl="1"/>
                      <a:endParaRPr lang="ar-EG"/>
                    </a:p>
                  </a:txBody>
                  <a:tcPr/>
                </a:tc>
                <a:tc>
                  <a:txBody>
                    <a:bodyPr/>
                    <a:lstStyle/>
                    <a:p>
                      <a:pPr rtl="1"/>
                      <a:endParaRPr lang="ar-EG" dirty="0"/>
                    </a:p>
                  </a:txBody>
                  <a:tcPr/>
                </a:tc>
                <a:tc vMerge="1">
                  <a:txBody>
                    <a:bodyPr/>
                    <a:lstStyle/>
                    <a:p>
                      <a:pPr rtl="1"/>
                      <a:endParaRPr lang="ar-EG"/>
                    </a:p>
                  </a:txBody>
                  <a:tcPr/>
                </a:tc>
                <a:tc vMerge="1">
                  <a:txBody>
                    <a:bodyPr/>
                    <a:lstStyle/>
                    <a:p>
                      <a:pPr rtl="1"/>
                      <a:endParaRPr lang="ar-EG"/>
                    </a:p>
                  </a:txBody>
                  <a:tcPr/>
                </a:tc>
              </a:tr>
            </a:tbl>
          </a:graphicData>
        </a:graphic>
      </p:graphicFrame>
      <p:sp>
        <p:nvSpPr>
          <p:cNvPr id="11" name="TextBox 7"/>
          <p:cNvSpPr txBox="1">
            <a:spLocks noChangeArrowheads="1"/>
          </p:cNvSpPr>
          <p:nvPr/>
        </p:nvSpPr>
        <p:spPr bwMode="auto">
          <a:xfrm>
            <a:off x="8058150" y="3178314"/>
            <a:ext cx="3629025" cy="707886"/>
          </a:xfrm>
          <a:prstGeom prst="rect">
            <a:avLst/>
          </a:prstGeom>
          <a:noFill/>
          <a:ln w="9525">
            <a:noFill/>
            <a:miter lim="800000"/>
            <a:headEnd/>
            <a:tailEnd/>
          </a:ln>
        </p:spPr>
        <p:txBody>
          <a:bodyPr wrap="square">
            <a:spAutoFit/>
          </a:bodyPr>
          <a:lstStyle/>
          <a:p>
            <a:r>
              <a:rPr lang="ar-SA" sz="4000" b="1" dirty="0" smtClean="0">
                <a:solidFill>
                  <a:schemeClr val="bg1"/>
                </a:solidFill>
                <a:latin typeface="Calibri" pitchFamily="34" charset="0"/>
              </a:rPr>
              <a:t>لا أوافق</a:t>
            </a:r>
            <a:endParaRPr lang="ar-EG" sz="4000" dirty="0">
              <a:solidFill>
                <a:schemeClr val="bg1"/>
              </a:solidFill>
              <a:latin typeface="Calibri" pitchFamily="34" charset="0"/>
            </a:endParaRPr>
          </a:p>
        </p:txBody>
      </p:sp>
      <p:sp>
        <p:nvSpPr>
          <p:cNvPr id="13" name="TextBox 6"/>
          <p:cNvSpPr txBox="1">
            <a:spLocks noChangeArrowheads="1"/>
          </p:cNvSpPr>
          <p:nvPr/>
        </p:nvSpPr>
        <p:spPr bwMode="auto">
          <a:xfrm>
            <a:off x="11687175" y="3178314"/>
            <a:ext cx="2686050" cy="707886"/>
          </a:xfrm>
          <a:prstGeom prst="rect">
            <a:avLst/>
          </a:prstGeom>
          <a:noFill/>
          <a:ln w="9525">
            <a:noFill/>
            <a:miter lim="800000"/>
            <a:headEnd/>
            <a:tailEnd/>
          </a:ln>
        </p:spPr>
        <p:txBody>
          <a:bodyPr wrap="square">
            <a:spAutoFit/>
          </a:bodyPr>
          <a:lstStyle/>
          <a:p>
            <a:pPr algn="ctr"/>
            <a:r>
              <a:rPr lang="ar-SA" sz="4000" b="1" dirty="0" smtClean="0">
                <a:solidFill>
                  <a:schemeClr val="bg1"/>
                </a:solidFill>
                <a:latin typeface="Calibri" pitchFamily="34" charset="0"/>
              </a:rPr>
              <a:t>أوافق</a:t>
            </a:r>
            <a:endParaRPr lang="ar-EG" sz="2800" b="1" dirty="0">
              <a:solidFill>
                <a:schemeClr val="bg1"/>
              </a:solidFill>
              <a:latin typeface="Calibri" pitchFamily="34" charset="0"/>
            </a:endParaRPr>
          </a:p>
        </p:txBody>
      </p:sp>
      <p:sp>
        <p:nvSpPr>
          <p:cNvPr id="14" name="TextBox 8"/>
          <p:cNvSpPr txBox="1">
            <a:spLocks noChangeArrowheads="1"/>
          </p:cNvSpPr>
          <p:nvPr/>
        </p:nvSpPr>
        <p:spPr bwMode="auto">
          <a:xfrm>
            <a:off x="5200649" y="3116759"/>
            <a:ext cx="3105150" cy="769441"/>
          </a:xfrm>
          <a:prstGeom prst="rect">
            <a:avLst/>
          </a:prstGeom>
          <a:noFill/>
          <a:ln w="9525">
            <a:noFill/>
            <a:miter lim="800000"/>
            <a:headEnd/>
            <a:tailEnd/>
          </a:ln>
        </p:spPr>
        <p:txBody>
          <a:bodyPr wrap="square">
            <a:spAutoFit/>
          </a:bodyPr>
          <a:lstStyle/>
          <a:p>
            <a:r>
              <a:rPr lang="ar-SA" sz="4400" b="1" dirty="0" smtClean="0">
                <a:solidFill>
                  <a:schemeClr val="bg1"/>
                </a:solidFill>
                <a:latin typeface="Calibri" pitchFamily="34" charset="0"/>
              </a:rPr>
              <a:t>أ</a:t>
            </a:r>
            <a:r>
              <a:rPr lang="ar-SA" sz="4000" b="1" dirty="0" smtClean="0">
                <a:solidFill>
                  <a:schemeClr val="bg1"/>
                </a:solidFill>
                <a:latin typeface="Calibri" pitchFamily="34" charset="0"/>
              </a:rPr>
              <a:t>حياناً</a:t>
            </a:r>
            <a:endParaRPr lang="ar-EG" sz="3200" dirty="0">
              <a:solidFill>
                <a:schemeClr val="bg1"/>
              </a:solidFill>
              <a:latin typeface="Calibri" pitchFamily="34" charset="0"/>
            </a:endParaRPr>
          </a:p>
        </p:txBody>
      </p:sp>
      <p:sp>
        <p:nvSpPr>
          <p:cNvPr id="15" name="TextBox 9"/>
          <p:cNvSpPr txBox="1">
            <a:spLocks noChangeArrowheads="1"/>
          </p:cNvSpPr>
          <p:nvPr/>
        </p:nvSpPr>
        <p:spPr bwMode="auto">
          <a:xfrm>
            <a:off x="9286875" y="4145458"/>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22</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
        <p:nvSpPr>
          <p:cNvPr id="16" name="TextBox 9"/>
          <p:cNvSpPr txBox="1">
            <a:spLocks noChangeArrowheads="1"/>
          </p:cNvSpPr>
          <p:nvPr/>
        </p:nvSpPr>
        <p:spPr bwMode="auto">
          <a:xfrm>
            <a:off x="9286875" y="6046738"/>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19</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
        <p:nvSpPr>
          <p:cNvPr id="17" name="TextBox 9"/>
          <p:cNvSpPr txBox="1">
            <a:spLocks noChangeArrowheads="1"/>
          </p:cNvSpPr>
          <p:nvPr/>
        </p:nvSpPr>
        <p:spPr bwMode="auto">
          <a:xfrm>
            <a:off x="5934075" y="4145458"/>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39</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
        <p:nvSpPr>
          <p:cNvPr id="18" name="TextBox 9"/>
          <p:cNvSpPr txBox="1">
            <a:spLocks noChangeArrowheads="1"/>
          </p:cNvSpPr>
          <p:nvPr/>
        </p:nvSpPr>
        <p:spPr bwMode="auto">
          <a:xfrm>
            <a:off x="12211050" y="6046738"/>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37</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
        <p:nvSpPr>
          <p:cNvPr id="20" name="TextBox 9"/>
          <p:cNvSpPr txBox="1">
            <a:spLocks noChangeArrowheads="1"/>
          </p:cNvSpPr>
          <p:nvPr/>
        </p:nvSpPr>
        <p:spPr bwMode="auto">
          <a:xfrm>
            <a:off x="12211050" y="4145458"/>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39</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
        <p:nvSpPr>
          <p:cNvPr id="21" name="TextBox 9"/>
          <p:cNvSpPr txBox="1">
            <a:spLocks noChangeArrowheads="1"/>
          </p:cNvSpPr>
          <p:nvPr/>
        </p:nvSpPr>
        <p:spPr bwMode="auto">
          <a:xfrm>
            <a:off x="5934075" y="6046738"/>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44</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
        <p:nvSpPr>
          <p:cNvPr id="23" name="TextBox 9"/>
          <p:cNvSpPr txBox="1">
            <a:spLocks noChangeArrowheads="1"/>
          </p:cNvSpPr>
          <p:nvPr/>
        </p:nvSpPr>
        <p:spPr bwMode="auto">
          <a:xfrm>
            <a:off x="12211050" y="8927009"/>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32</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
        <p:nvSpPr>
          <p:cNvPr id="24" name="TextBox 9"/>
          <p:cNvSpPr txBox="1">
            <a:spLocks noChangeArrowheads="1"/>
          </p:cNvSpPr>
          <p:nvPr/>
        </p:nvSpPr>
        <p:spPr bwMode="auto">
          <a:xfrm>
            <a:off x="5934075" y="8927009"/>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14</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
        <p:nvSpPr>
          <p:cNvPr id="28" name="TextBox 9"/>
          <p:cNvSpPr txBox="1">
            <a:spLocks noChangeArrowheads="1"/>
          </p:cNvSpPr>
          <p:nvPr/>
        </p:nvSpPr>
        <p:spPr bwMode="auto">
          <a:xfrm>
            <a:off x="9286875" y="8927009"/>
            <a:ext cx="1463454" cy="769441"/>
          </a:xfrm>
          <a:prstGeom prst="rect">
            <a:avLst/>
          </a:prstGeom>
          <a:noFill/>
          <a:ln w="9525">
            <a:noFill/>
            <a:miter lim="800000"/>
            <a:headEnd/>
            <a:tailEnd/>
          </a:ln>
        </p:spPr>
        <p:txBody>
          <a:bodyPr wrap="square">
            <a:spAutoFit/>
          </a:bodyPr>
          <a:lstStyle/>
          <a:p>
            <a:pPr algn="ctr"/>
            <a:r>
              <a:rPr lang="ar-SA" sz="4400" b="1" dirty="0" smtClean="0">
                <a:solidFill>
                  <a:srgbClr val="FF0000"/>
                </a:solidFill>
                <a:latin typeface="Calibri" pitchFamily="34" charset="0"/>
              </a:rPr>
              <a:t>54</a:t>
            </a:r>
            <a:r>
              <a:rPr lang="ar-EG" sz="3200" b="1" dirty="0" smtClean="0">
                <a:solidFill>
                  <a:srgbClr val="FF0000"/>
                </a:solidFill>
                <a:latin typeface="Calibri" pitchFamily="34" charset="0"/>
              </a:rPr>
              <a:t>%</a:t>
            </a:r>
            <a:endParaRPr lang="ar-EG" sz="3200" dirty="0">
              <a:solidFill>
                <a:srgbClr val="FF0000"/>
              </a:solidFill>
              <a:latin typeface="Calibri" pitchFamily="34" charset="0"/>
            </a:endParaRPr>
          </a:p>
        </p:txBody>
      </p:sp>
    </p:spTree>
  </p:cSld>
  <p:clrMapOvr>
    <a:masterClrMapping/>
  </p:clrMapOvr>
  <p:transition spd="slow">
    <p:dissolv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8" presetClass="entr" presetSubtype="0" accel="5000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1000" fill="hold"/>
                                        <p:tgtEl>
                                          <p:spTgt spid="20"/>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3" dur="1000" fill="hold"/>
                                        <p:tgtEl>
                                          <p:spTgt spid="20"/>
                                        </p:tgtEl>
                                        <p:attrNameLst>
                                          <p:attrName>ppt_x</p:attrName>
                                        </p:attrNameLst>
                                      </p:cBhvr>
                                      <p:tavLst>
                                        <p:tav tm="0">
                                          <p:val>
                                            <p:fltVal val="-1"/>
                                          </p:val>
                                        </p:tav>
                                        <p:tav tm="50000">
                                          <p:val>
                                            <p:fltVal val="0.95"/>
                                          </p:val>
                                        </p:tav>
                                        <p:tav tm="100000">
                                          <p:val>
                                            <p:strVal val="#ppt_x"/>
                                          </p:val>
                                        </p:tav>
                                      </p:tavLst>
                                    </p:anim>
                                    <p:anim calcmode="lin" valueType="num">
                                      <p:cBhvr>
                                        <p:cTn id="14" dur="1000" fill="hold"/>
                                        <p:tgtEl>
                                          <p:spTgt spid="20"/>
                                        </p:tgtEl>
                                        <p:attrNameLst>
                                          <p:attrName>ppt_y</p:attrName>
                                        </p:attrNameLst>
                                      </p:cBhvr>
                                      <p:tavLst>
                                        <p:tav tm="0">
                                          <p:val>
                                            <p:strVal val="#ppt_y"/>
                                          </p:val>
                                        </p:tav>
                                        <p:tav tm="100000">
                                          <p:val>
                                            <p:strVal val="#ppt_y"/>
                                          </p:val>
                                        </p:tav>
                                      </p:tavLst>
                                    </p:anim>
                                    <p:animEffect transition="in" filter="fade">
                                      <p:cBhvr>
                                        <p:cTn id="15" dur="10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48" presetClass="entr" presetSubtype="0" accel="5000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1000" fill="hold"/>
                                        <p:tgtEl>
                                          <p:spTgt spid="1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1" dur="1000" fill="hold"/>
                                        <p:tgtEl>
                                          <p:spTgt spid="15"/>
                                        </p:tgtEl>
                                        <p:attrNameLst>
                                          <p:attrName>ppt_x</p:attrName>
                                        </p:attrNameLst>
                                      </p:cBhvr>
                                      <p:tavLst>
                                        <p:tav tm="0">
                                          <p:val>
                                            <p:fltVal val="-1"/>
                                          </p:val>
                                        </p:tav>
                                        <p:tav tm="50000">
                                          <p:val>
                                            <p:fltVal val="0.95"/>
                                          </p:val>
                                        </p:tav>
                                        <p:tav tm="100000">
                                          <p:val>
                                            <p:strVal val="#ppt_x"/>
                                          </p:val>
                                        </p:tav>
                                      </p:tavLst>
                                    </p:anim>
                                    <p:anim calcmode="lin" valueType="num">
                                      <p:cBhvr>
                                        <p:cTn id="22" dur="1000" fill="hold"/>
                                        <p:tgtEl>
                                          <p:spTgt spid="15"/>
                                        </p:tgtEl>
                                        <p:attrNameLst>
                                          <p:attrName>ppt_y</p:attrName>
                                        </p:attrNameLst>
                                      </p:cBhvr>
                                      <p:tavLst>
                                        <p:tav tm="0">
                                          <p:val>
                                            <p:strVal val="#ppt_y"/>
                                          </p:val>
                                        </p:tav>
                                        <p:tav tm="100000">
                                          <p:val>
                                            <p:strVal val="#ppt_y"/>
                                          </p:val>
                                        </p:tav>
                                      </p:tavLst>
                                    </p:anim>
                                    <p:animEffect transition="in" filter="fade">
                                      <p:cBhvr>
                                        <p:cTn id="23" dur="10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48" presetClass="entr" presetSubtype="0" accel="5000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1000" fill="hold"/>
                                        <p:tgtEl>
                                          <p:spTgt spid="1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9" dur="1000" fill="hold"/>
                                        <p:tgtEl>
                                          <p:spTgt spid="17"/>
                                        </p:tgtEl>
                                        <p:attrNameLst>
                                          <p:attrName>ppt_x</p:attrName>
                                        </p:attrNameLst>
                                      </p:cBhvr>
                                      <p:tavLst>
                                        <p:tav tm="0">
                                          <p:val>
                                            <p:fltVal val="-1"/>
                                          </p:val>
                                        </p:tav>
                                        <p:tav tm="50000">
                                          <p:val>
                                            <p:fltVal val="0.95"/>
                                          </p:val>
                                        </p:tav>
                                        <p:tav tm="100000">
                                          <p:val>
                                            <p:strVal val="#ppt_x"/>
                                          </p:val>
                                        </p:tav>
                                      </p:tavLst>
                                    </p:anim>
                                    <p:anim calcmode="lin" valueType="num">
                                      <p:cBhvr>
                                        <p:cTn id="30" dur="1000" fill="hold"/>
                                        <p:tgtEl>
                                          <p:spTgt spid="17"/>
                                        </p:tgtEl>
                                        <p:attrNameLst>
                                          <p:attrName>ppt_y</p:attrName>
                                        </p:attrNameLst>
                                      </p:cBhvr>
                                      <p:tavLst>
                                        <p:tav tm="0">
                                          <p:val>
                                            <p:strVal val="#ppt_y"/>
                                          </p:val>
                                        </p:tav>
                                        <p:tav tm="100000">
                                          <p:val>
                                            <p:strVal val="#ppt_y"/>
                                          </p:val>
                                        </p:tav>
                                      </p:tavLst>
                                    </p:anim>
                                    <p:animEffect transition="in" filter="fade">
                                      <p:cBhvr>
                                        <p:cTn id="31" dur="10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48" presetClass="entr" presetSubtype="0" accel="50000"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1000" fill="hold"/>
                                        <p:tgtEl>
                                          <p:spTgt spid="1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7" dur="1000" fill="hold"/>
                                        <p:tgtEl>
                                          <p:spTgt spid="18"/>
                                        </p:tgtEl>
                                        <p:attrNameLst>
                                          <p:attrName>ppt_x</p:attrName>
                                        </p:attrNameLst>
                                      </p:cBhvr>
                                      <p:tavLst>
                                        <p:tav tm="0">
                                          <p:val>
                                            <p:fltVal val="-1"/>
                                          </p:val>
                                        </p:tav>
                                        <p:tav tm="50000">
                                          <p:val>
                                            <p:fltVal val="0.95"/>
                                          </p:val>
                                        </p:tav>
                                        <p:tav tm="100000">
                                          <p:val>
                                            <p:strVal val="#ppt_x"/>
                                          </p:val>
                                        </p:tav>
                                      </p:tavLst>
                                    </p:anim>
                                    <p:anim calcmode="lin" valueType="num">
                                      <p:cBhvr>
                                        <p:cTn id="38" dur="1000" fill="hold"/>
                                        <p:tgtEl>
                                          <p:spTgt spid="18"/>
                                        </p:tgtEl>
                                        <p:attrNameLst>
                                          <p:attrName>ppt_y</p:attrName>
                                        </p:attrNameLst>
                                      </p:cBhvr>
                                      <p:tavLst>
                                        <p:tav tm="0">
                                          <p:val>
                                            <p:strVal val="#ppt_y"/>
                                          </p:val>
                                        </p:tav>
                                        <p:tav tm="100000">
                                          <p:val>
                                            <p:strVal val="#ppt_y"/>
                                          </p:val>
                                        </p:tav>
                                      </p:tavLst>
                                    </p:anim>
                                    <p:animEffect transition="in" filter="fade">
                                      <p:cBhvr>
                                        <p:cTn id="39" dur="10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48" presetClass="entr" presetSubtype="0" accel="5000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1000" fill="hold"/>
                                        <p:tgtEl>
                                          <p:spTgt spid="1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5" dur="1000" fill="hold"/>
                                        <p:tgtEl>
                                          <p:spTgt spid="16"/>
                                        </p:tgtEl>
                                        <p:attrNameLst>
                                          <p:attrName>ppt_x</p:attrName>
                                        </p:attrNameLst>
                                      </p:cBhvr>
                                      <p:tavLst>
                                        <p:tav tm="0">
                                          <p:val>
                                            <p:fltVal val="-1"/>
                                          </p:val>
                                        </p:tav>
                                        <p:tav tm="50000">
                                          <p:val>
                                            <p:fltVal val="0.95"/>
                                          </p:val>
                                        </p:tav>
                                        <p:tav tm="100000">
                                          <p:val>
                                            <p:strVal val="#ppt_x"/>
                                          </p:val>
                                        </p:tav>
                                      </p:tavLst>
                                    </p:anim>
                                    <p:anim calcmode="lin" valueType="num">
                                      <p:cBhvr>
                                        <p:cTn id="46" dur="1000" fill="hold"/>
                                        <p:tgtEl>
                                          <p:spTgt spid="16"/>
                                        </p:tgtEl>
                                        <p:attrNameLst>
                                          <p:attrName>ppt_y</p:attrName>
                                        </p:attrNameLst>
                                      </p:cBhvr>
                                      <p:tavLst>
                                        <p:tav tm="0">
                                          <p:val>
                                            <p:strVal val="#ppt_y"/>
                                          </p:val>
                                        </p:tav>
                                        <p:tav tm="100000">
                                          <p:val>
                                            <p:strVal val="#ppt_y"/>
                                          </p:val>
                                        </p:tav>
                                      </p:tavLst>
                                    </p:anim>
                                    <p:animEffect transition="in" filter="fade">
                                      <p:cBhvr>
                                        <p:cTn id="47" dur="10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48" presetClass="entr" presetSubtype="0" accel="50000"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1000" fill="hold"/>
                                        <p:tgtEl>
                                          <p:spTgt spid="21"/>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3" dur="1000" fill="hold"/>
                                        <p:tgtEl>
                                          <p:spTgt spid="21"/>
                                        </p:tgtEl>
                                        <p:attrNameLst>
                                          <p:attrName>ppt_x</p:attrName>
                                        </p:attrNameLst>
                                      </p:cBhvr>
                                      <p:tavLst>
                                        <p:tav tm="0">
                                          <p:val>
                                            <p:fltVal val="-1"/>
                                          </p:val>
                                        </p:tav>
                                        <p:tav tm="50000">
                                          <p:val>
                                            <p:fltVal val="0.95"/>
                                          </p:val>
                                        </p:tav>
                                        <p:tav tm="100000">
                                          <p:val>
                                            <p:strVal val="#ppt_x"/>
                                          </p:val>
                                        </p:tav>
                                      </p:tavLst>
                                    </p:anim>
                                    <p:anim calcmode="lin" valueType="num">
                                      <p:cBhvr>
                                        <p:cTn id="54" dur="1000" fill="hold"/>
                                        <p:tgtEl>
                                          <p:spTgt spid="21"/>
                                        </p:tgtEl>
                                        <p:attrNameLst>
                                          <p:attrName>ppt_y</p:attrName>
                                        </p:attrNameLst>
                                      </p:cBhvr>
                                      <p:tavLst>
                                        <p:tav tm="0">
                                          <p:val>
                                            <p:strVal val="#ppt_y"/>
                                          </p:val>
                                        </p:tav>
                                        <p:tav tm="100000">
                                          <p:val>
                                            <p:strVal val="#ppt_y"/>
                                          </p:val>
                                        </p:tav>
                                      </p:tavLst>
                                    </p:anim>
                                    <p:animEffect transition="in" filter="fade">
                                      <p:cBhvr>
                                        <p:cTn id="55" dur="1000"/>
                                        <p:tgtEl>
                                          <p:spTgt spid="21"/>
                                        </p:tgtEl>
                                      </p:cBhvr>
                                    </p:animEffect>
                                  </p:childTnLst>
                                </p:cTn>
                              </p:par>
                            </p:childTnLst>
                          </p:cTn>
                        </p:par>
                      </p:childTnLst>
                    </p:cTn>
                  </p:par>
                  <p:par>
                    <p:cTn id="56" fill="hold">
                      <p:stCondLst>
                        <p:cond delay="indefinite"/>
                      </p:stCondLst>
                      <p:childTnLst>
                        <p:par>
                          <p:cTn id="57" fill="hold">
                            <p:stCondLst>
                              <p:cond delay="0"/>
                            </p:stCondLst>
                            <p:childTnLst>
                              <p:par>
                                <p:cTn id="58" presetID="48" presetClass="entr" presetSubtype="0" accel="50000" fill="hold" grpId="0" nodeType="click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1000" fill="hold"/>
                                        <p:tgtEl>
                                          <p:spTgt spid="2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61" dur="1000" fill="hold"/>
                                        <p:tgtEl>
                                          <p:spTgt spid="23"/>
                                        </p:tgtEl>
                                        <p:attrNameLst>
                                          <p:attrName>ppt_x</p:attrName>
                                        </p:attrNameLst>
                                      </p:cBhvr>
                                      <p:tavLst>
                                        <p:tav tm="0">
                                          <p:val>
                                            <p:fltVal val="-1"/>
                                          </p:val>
                                        </p:tav>
                                        <p:tav tm="50000">
                                          <p:val>
                                            <p:fltVal val="0.95"/>
                                          </p:val>
                                        </p:tav>
                                        <p:tav tm="100000">
                                          <p:val>
                                            <p:strVal val="#ppt_x"/>
                                          </p:val>
                                        </p:tav>
                                      </p:tavLst>
                                    </p:anim>
                                    <p:anim calcmode="lin" valueType="num">
                                      <p:cBhvr>
                                        <p:cTn id="62" dur="1000" fill="hold"/>
                                        <p:tgtEl>
                                          <p:spTgt spid="23"/>
                                        </p:tgtEl>
                                        <p:attrNameLst>
                                          <p:attrName>ppt_y</p:attrName>
                                        </p:attrNameLst>
                                      </p:cBhvr>
                                      <p:tavLst>
                                        <p:tav tm="0">
                                          <p:val>
                                            <p:strVal val="#ppt_y"/>
                                          </p:val>
                                        </p:tav>
                                        <p:tav tm="100000">
                                          <p:val>
                                            <p:strVal val="#ppt_y"/>
                                          </p:val>
                                        </p:tav>
                                      </p:tavLst>
                                    </p:anim>
                                    <p:animEffect transition="in" filter="fade">
                                      <p:cBhvr>
                                        <p:cTn id="63" dur="1000"/>
                                        <p:tgtEl>
                                          <p:spTgt spid="23"/>
                                        </p:tgtEl>
                                      </p:cBhvr>
                                    </p:animEffect>
                                  </p:childTnLst>
                                </p:cTn>
                              </p:par>
                            </p:childTnLst>
                          </p:cTn>
                        </p:par>
                      </p:childTnLst>
                    </p:cTn>
                  </p:par>
                  <p:par>
                    <p:cTn id="64" fill="hold">
                      <p:stCondLst>
                        <p:cond delay="indefinite"/>
                      </p:stCondLst>
                      <p:childTnLst>
                        <p:par>
                          <p:cTn id="65" fill="hold">
                            <p:stCondLst>
                              <p:cond delay="0"/>
                            </p:stCondLst>
                            <p:childTnLst>
                              <p:par>
                                <p:cTn id="66" presetID="48" presetClass="entr" presetSubtype="0" accel="50000" fill="hold" grpId="0" nodeType="click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p:cTn id="68" dur="1000" fill="hold"/>
                                        <p:tgtEl>
                                          <p:spTgt spid="2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69" dur="1000" fill="hold"/>
                                        <p:tgtEl>
                                          <p:spTgt spid="28"/>
                                        </p:tgtEl>
                                        <p:attrNameLst>
                                          <p:attrName>ppt_x</p:attrName>
                                        </p:attrNameLst>
                                      </p:cBhvr>
                                      <p:tavLst>
                                        <p:tav tm="0">
                                          <p:val>
                                            <p:fltVal val="-1"/>
                                          </p:val>
                                        </p:tav>
                                        <p:tav tm="50000">
                                          <p:val>
                                            <p:fltVal val="0.95"/>
                                          </p:val>
                                        </p:tav>
                                        <p:tav tm="100000">
                                          <p:val>
                                            <p:strVal val="#ppt_x"/>
                                          </p:val>
                                        </p:tav>
                                      </p:tavLst>
                                    </p:anim>
                                    <p:anim calcmode="lin" valueType="num">
                                      <p:cBhvr>
                                        <p:cTn id="70" dur="1000" fill="hold"/>
                                        <p:tgtEl>
                                          <p:spTgt spid="28"/>
                                        </p:tgtEl>
                                        <p:attrNameLst>
                                          <p:attrName>ppt_y</p:attrName>
                                        </p:attrNameLst>
                                      </p:cBhvr>
                                      <p:tavLst>
                                        <p:tav tm="0">
                                          <p:val>
                                            <p:strVal val="#ppt_y"/>
                                          </p:val>
                                        </p:tav>
                                        <p:tav tm="100000">
                                          <p:val>
                                            <p:strVal val="#ppt_y"/>
                                          </p:val>
                                        </p:tav>
                                      </p:tavLst>
                                    </p:anim>
                                    <p:animEffect transition="in" filter="fade">
                                      <p:cBhvr>
                                        <p:cTn id="71" dur="1000"/>
                                        <p:tgtEl>
                                          <p:spTgt spid="28"/>
                                        </p:tgtEl>
                                      </p:cBhvr>
                                    </p:animEffect>
                                  </p:childTnLst>
                                </p:cTn>
                              </p:par>
                            </p:childTnLst>
                          </p:cTn>
                        </p:par>
                      </p:childTnLst>
                    </p:cTn>
                  </p:par>
                  <p:par>
                    <p:cTn id="72" fill="hold">
                      <p:stCondLst>
                        <p:cond delay="indefinite"/>
                      </p:stCondLst>
                      <p:childTnLst>
                        <p:par>
                          <p:cTn id="73" fill="hold">
                            <p:stCondLst>
                              <p:cond delay="0"/>
                            </p:stCondLst>
                            <p:childTnLst>
                              <p:par>
                                <p:cTn id="74" presetID="48" presetClass="entr" presetSubtype="0" accel="50000" fill="hold" grpId="0" nodeType="clickEffect">
                                  <p:stCondLst>
                                    <p:cond delay="0"/>
                                  </p:stCondLst>
                                  <p:childTnLst>
                                    <p:set>
                                      <p:cBhvr>
                                        <p:cTn id="75" dur="1" fill="hold">
                                          <p:stCondLst>
                                            <p:cond delay="0"/>
                                          </p:stCondLst>
                                        </p:cTn>
                                        <p:tgtEl>
                                          <p:spTgt spid="24"/>
                                        </p:tgtEl>
                                        <p:attrNameLst>
                                          <p:attrName>style.visibility</p:attrName>
                                        </p:attrNameLst>
                                      </p:cBhvr>
                                      <p:to>
                                        <p:strVal val="visible"/>
                                      </p:to>
                                    </p:set>
                                    <p:anim calcmode="lin" valueType="num">
                                      <p:cBhvr>
                                        <p:cTn id="76" dur="1000" fill="hold"/>
                                        <p:tgtEl>
                                          <p:spTgt spid="2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77" dur="1000" fill="hold"/>
                                        <p:tgtEl>
                                          <p:spTgt spid="24"/>
                                        </p:tgtEl>
                                        <p:attrNameLst>
                                          <p:attrName>ppt_x</p:attrName>
                                        </p:attrNameLst>
                                      </p:cBhvr>
                                      <p:tavLst>
                                        <p:tav tm="0">
                                          <p:val>
                                            <p:fltVal val="-1"/>
                                          </p:val>
                                        </p:tav>
                                        <p:tav tm="50000">
                                          <p:val>
                                            <p:fltVal val="0.95"/>
                                          </p:val>
                                        </p:tav>
                                        <p:tav tm="100000">
                                          <p:val>
                                            <p:strVal val="#ppt_x"/>
                                          </p:val>
                                        </p:tav>
                                      </p:tavLst>
                                    </p:anim>
                                    <p:anim calcmode="lin" valueType="num">
                                      <p:cBhvr>
                                        <p:cTn id="78" dur="1000" fill="hold"/>
                                        <p:tgtEl>
                                          <p:spTgt spid="24"/>
                                        </p:tgtEl>
                                        <p:attrNameLst>
                                          <p:attrName>ppt_y</p:attrName>
                                        </p:attrNameLst>
                                      </p:cBhvr>
                                      <p:tavLst>
                                        <p:tav tm="0">
                                          <p:val>
                                            <p:strVal val="#ppt_y"/>
                                          </p:val>
                                        </p:tav>
                                        <p:tav tm="100000">
                                          <p:val>
                                            <p:strVal val="#ppt_y"/>
                                          </p:val>
                                        </p:tav>
                                      </p:tavLst>
                                    </p:anim>
                                    <p:animEffect transition="in" filter="fade">
                                      <p:cBhvr>
                                        <p:cTn id="79"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20" grpId="0"/>
      <p:bldP spid="21" grpId="0"/>
      <p:bldP spid="23" grpId="0"/>
      <p:bldP spid="24"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 name="Shape 1607"/>
          <p:cNvSpPr/>
          <p:nvPr/>
        </p:nvSpPr>
        <p:spPr>
          <a:xfrm>
            <a:off x="7645696" y="7046150"/>
            <a:ext cx="9230828" cy="685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45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500">
                <a:solidFill>
                  <a:srgbClr val="FFFFFF"/>
                </a:solidFill>
              </a:rPr>
              <a:t>We know, is amazing, but that's all!</a:t>
            </a:r>
          </a:p>
        </p:txBody>
      </p:sp>
      <p:sp>
        <p:nvSpPr>
          <p:cNvPr id="6" name="تمرير أفقي 5"/>
          <p:cNvSpPr/>
          <p:nvPr/>
        </p:nvSpPr>
        <p:spPr>
          <a:xfrm>
            <a:off x="5629275" y="3143251"/>
            <a:ext cx="13144500" cy="5314950"/>
          </a:xfrm>
          <a:prstGeom prst="horizontalScroll">
            <a:avLst/>
          </a:prstGeom>
        </p:spPr>
        <p:style>
          <a:lnRef idx="3">
            <a:schemeClr val="lt1"/>
          </a:lnRef>
          <a:fillRef idx="1">
            <a:schemeClr val="accent2"/>
          </a:fillRef>
          <a:effectRef idx="1">
            <a:schemeClr val="accent2"/>
          </a:effectRef>
          <a:fontRef idx="minor">
            <a:schemeClr val="lt1"/>
          </a:fontRef>
        </p:style>
        <p:txBody>
          <a:bodyPr rtlCol="1" anchor="ctr"/>
          <a:lstStyle/>
          <a:p>
            <a:pPr rtl="1"/>
            <a:r>
              <a:rPr lang="ar-EG" sz="5400" b="1" dirty="0" smtClean="0">
                <a:latin typeface="Calibri" pitchFamily="34" charset="0"/>
              </a:rPr>
              <a:t>عرض وتحليل نتائج </a:t>
            </a:r>
            <a:r>
              <a:rPr lang="ar-EG" sz="5400" b="1" dirty="0" err="1" smtClean="0">
                <a:latin typeface="Calibri" pitchFamily="34" charset="0"/>
              </a:rPr>
              <a:t>الإستبانة</a:t>
            </a:r>
            <a:r>
              <a:rPr lang="ar-EG" sz="5400" b="1" dirty="0" smtClean="0">
                <a:latin typeface="Calibri" pitchFamily="34" charset="0"/>
              </a:rPr>
              <a:t> وفق النسب المئوية.</a:t>
            </a:r>
            <a:endParaRPr lang="en-US" sz="5400" dirty="0" smtClean="0">
              <a:latin typeface="Calibri" pitchFamily="34" charset="0"/>
            </a:endParaRPr>
          </a:p>
          <a:p>
            <a:pPr rtl="1"/>
            <a:r>
              <a:rPr lang="ar-EG" sz="5400" b="1" dirty="0" smtClean="0">
                <a:latin typeface="Calibri" pitchFamily="34" charset="0"/>
              </a:rPr>
              <a:t>بعد ذلك يتم عرض ومناقشة نتائج البحث، وتستخدم الصيغة التالية في مناقشة نتائج البحث:</a:t>
            </a:r>
            <a:endParaRPr lang="en-US" sz="5400" dirty="0" smtClean="0">
              <a:latin typeface="Calibri" pitchFamily="34" charset="0"/>
            </a:endParaRPr>
          </a:p>
          <a:p>
            <a:pPr algn="ctr"/>
            <a:endParaRPr lang="ar-SA" dirty="0"/>
          </a:p>
        </p:txBody>
      </p:sp>
      <p:sp>
        <p:nvSpPr>
          <p:cNvPr id="7" name="قوس كبير مزدوج 6"/>
          <p:cNvSpPr/>
          <p:nvPr/>
        </p:nvSpPr>
        <p:spPr>
          <a:xfrm>
            <a:off x="10229850" y="600075"/>
            <a:ext cx="4029075" cy="2543176"/>
          </a:xfrm>
          <a:prstGeom prst="bracePair">
            <a:avLst/>
          </a:prstGeom>
          <a:solidFill>
            <a:schemeClr val="accent2"/>
          </a:solidFill>
        </p:spPr>
        <p:style>
          <a:lnRef idx="1">
            <a:schemeClr val="accent1"/>
          </a:lnRef>
          <a:fillRef idx="0">
            <a:schemeClr val="accent1"/>
          </a:fillRef>
          <a:effectRef idx="0">
            <a:schemeClr val="accent1"/>
          </a:effectRef>
          <a:fontRef idx="minor">
            <a:schemeClr val="tx1"/>
          </a:fontRef>
        </p:style>
        <p:txBody>
          <a:bodyPr rtlCol="1" anchor="ctr"/>
          <a:lstStyle/>
          <a:p>
            <a:pPr algn="ctr"/>
            <a:r>
              <a:rPr lang="ar-SA" sz="6600" b="1" dirty="0" smtClean="0">
                <a:solidFill>
                  <a:schemeClr val="bg1"/>
                </a:solidFill>
              </a:rPr>
              <a:t>مثال</a:t>
            </a:r>
            <a:endParaRPr lang="ar-SA" sz="6600" b="1" dirty="0">
              <a:solidFill>
                <a:schemeClr val="bg1"/>
              </a:solidFill>
            </a:endParaRPr>
          </a:p>
        </p:txBody>
      </p:sp>
    </p:spTree>
  </p:cSld>
  <p:clrMapOvr>
    <a:masterClrMapping/>
  </p:clrMapOvr>
  <p:transition spd="slow">
    <p:dissolv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7"/>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7"/>
                                        </p:tgtEl>
                                        <p:attrNameLst>
                                          <p:attrName>ppt_y</p:attrName>
                                        </p:attrNameLst>
                                      </p:cBhvr>
                                      <p:tavLst>
                                        <p:tav tm="0">
                                          <p:val>
                                            <p:strVal val="#ppt_y"/>
                                          </p:val>
                                        </p:tav>
                                        <p:tav tm="100000">
                                          <p:val>
                                            <p:strVal val="#ppt_y"/>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 name="Shape 1607"/>
          <p:cNvSpPr/>
          <p:nvPr/>
        </p:nvSpPr>
        <p:spPr>
          <a:xfrm>
            <a:off x="7645696" y="7046150"/>
            <a:ext cx="9230828" cy="685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45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500">
                <a:solidFill>
                  <a:srgbClr val="FFFFFF"/>
                </a:solidFill>
              </a:rPr>
              <a:t>We know, is amazing, but that's all!</a:t>
            </a:r>
          </a:p>
        </p:txBody>
      </p:sp>
      <p:sp>
        <p:nvSpPr>
          <p:cNvPr id="5" name="نصف إطار 4"/>
          <p:cNvSpPr/>
          <p:nvPr/>
        </p:nvSpPr>
        <p:spPr>
          <a:xfrm>
            <a:off x="21631275" y="1200150"/>
            <a:ext cx="1457325" cy="1914525"/>
          </a:xfrm>
          <a:prstGeom prst="halfFrame">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a:solidFill>
                <a:schemeClr val="tx1"/>
              </a:solidFill>
            </a:endParaRPr>
          </a:p>
        </p:txBody>
      </p:sp>
      <p:sp>
        <p:nvSpPr>
          <p:cNvPr id="6" name="مستطيل 5"/>
          <p:cNvSpPr/>
          <p:nvPr/>
        </p:nvSpPr>
        <p:spPr>
          <a:xfrm>
            <a:off x="18207455" y="1200150"/>
            <a:ext cx="3296095" cy="1015663"/>
          </a:xfrm>
          <a:prstGeom prst="rect">
            <a:avLst/>
          </a:prstGeom>
        </p:spPr>
        <p:txBody>
          <a:bodyPr wrap="none">
            <a:spAutoFit/>
          </a:bodyPr>
          <a:lstStyle/>
          <a:p>
            <a:r>
              <a:rPr lang="ar-EG" sz="5400" b="1" dirty="0" smtClean="0">
                <a:solidFill>
                  <a:srgbClr val="C00000"/>
                </a:solidFill>
                <a:latin typeface="Calibri" pitchFamily="34" charset="0"/>
              </a:rPr>
              <a:t>ا</a:t>
            </a:r>
            <a:r>
              <a:rPr lang="ar-EG" sz="6000" b="1" dirty="0" smtClean="0">
                <a:solidFill>
                  <a:srgbClr val="C00000"/>
                </a:solidFill>
                <a:latin typeface="Calibri" pitchFamily="34" charset="0"/>
              </a:rPr>
              <a:t>لسؤال الأول</a:t>
            </a:r>
            <a:endParaRPr lang="en-US" sz="5400" dirty="0">
              <a:solidFill>
                <a:srgbClr val="C00000"/>
              </a:solidFill>
              <a:latin typeface="Calibri" pitchFamily="34" charset="0"/>
            </a:endParaRPr>
          </a:p>
        </p:txBody>
      </p:sp>
      <p:sp>
        <p:nvSpPr>
          <p:cNvPr id="7" name="مستطيل 6"/>
          <p:cNvSpPr/>
          <p:nvPr/>
        </p:nvSpPr>
        <p:spPr>
          <a:xfrm>
            <a:off x="7645696" y="2714625"/>
            <a:ext cx="12192000" cy="1754326"/>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rtl="1"/>
            <a:r>
              <a:rPr lang="ar-EG" sz="5400" b="1" dirty="0" smtClean="0">
                <a:solidFill>
                  <a:schemeClr val="accent5"/>
                </a:solidFill>
                <a:latin typeface="Calibri" pitchFamily="34" charset="0"/>
              </a:rPr>
              <a:t>ما عدد الساعات التي يقضيها طلاب المرحلة الثانوية أمام مواقع التواصل الاجتماعي؟</a:t>
            </a:r>
            <a:endParaRPr lang="en-US" sz="5400" dirty="0">
              <a:solidFill>
                <a:schemeClr val="accent5"/>
              </a:solidFill>
              <a:latin typeface="Calibri" pitchFamily="34" charset="0"/>
            </a:endParaRPr>
          </a:p>
        </p:txBody>
      </p:sp>
      <p:sp>
        <p:nvSpPr>
          <p:cNvPr id="8" name="مستطيل 7"/>
          <p:cNvSpPr/>
          <p:nvPr/>
        </p:nvSpPr>
        <p:spPr>
          <a:xfrm>
            <a:off x="7645696" y="5192794"/>
            <a:ext cx="12192000" cy="5078313"/>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rtl="1"/>
            <a:r>
              <a:rPr lang="ar-EG" sz="5400" b="1" dirty="0" smtClean="0">
                <a:solidFill>
                  <a:schemeClr val="accent5"/>
                </a:solidFill>
                <a:latin typeface="Calibri" pitchFamily="34" charset="0"/>
              </a:rPr>
              <a:t>اتضح أن معظم طلاب العينة بنسبة 49% يقضون من 3- 5 ساعات أمام شبكات التواصل الاجتماعي وهذا وقت كبير يقضيه الطالب في هذه المرحلة أمام وسائل التواصل الاجتماعي، بينما 13% منهم يقضي فقط ساعة واحدة، </a:t>
            </a:r>
            <a:r>
              <a:rPr lang="ar-EG" sz="5400" b="1" dirty="0" err="1" smtClean="0">
                <a:solidFill>
                  <a:schemeClr val="accent5"/>
                </a:solidFill>
                <a:latin typeface="Calibri" pitchFamily="34" charset="0"/>
              </a:rPr>
              <a:t>و</a:t>
            </a:r>
            <a:r>
              <a:rPr lang="ar-EG" sz="5400" b="1" dirty="0" smtClean="0">
                <a:solidFill>
                  <a:schemeClr val="accent5"/>
                </a:solidFill>
                <a:latin typeface="Calibri" pitchFamily="34" charset="0"/>
              </a:rPr>
              <a:t> 38% من الطلاب يقضون ساعتين إلى ثلاث.</a:t>
            </a:r>
            <a:endParaRPr lang="en-US" sz="5400" dirty="0">
              <a:solidFill>
                <a:schemeClr val="accent5"/>
              </a:solidFill>
              <a:latin typeface="Calibri" pitchFamily="34" charset="0"/>
            </a:endParaRPr>
          </a:p>
        </p:txBody>
      </p:sp>
    </p:spTree>
  </p:cSld>
  <p:clrMapOvr>
    <a:masterClrMapping/>
  </p:clrMapOvr>
  <p:transition spd="slow">
    <p:dissolv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5"/>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8" presetClass="entr" presetSubtype="12"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strips(downLeft)">
                                      <p:cBhvr>
                                        <p:cTn id="11" dur="2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12"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trips(downLeft)">
                                      <p:cBhvr>
                                        <p:cTn id="16" dur="2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12"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Left)">
                                      <p:cBhvr>
                                        <p:cTn id="2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 name="Shape 1607"/>
          <p:cNvSpPr/>
          <p:nvPr/>
        </p:nvSpPr>
        <p:spPr>
          <a:xfrm>
            <a:off x="7645696" y="7046150"/>
            <a:ext cx="9230828" cy="685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45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500">
                <a:solidFill>
                  <a:srgbClr val="FFFFFF"/>
                </a:solidFill>
              </a:rPr>
              <a:t>We know, is amazing, but that's all!</a:t>
            </a:r>
          </a:p>
        </p:txBody>
      </p:sp>
      <p:sp>
        <p:nvSpPr>
          <p:cNvPr id="5" name="نصف إطار 4"/>
          <p:cNvSpPr/>
          <p:nvPr/>
        </p:nvSpPr>
        <p:spPr>
          <a:xfrm>
            <a:off x="21631275" y="1200150"/>
            <a:ext cx="1457325" cy="1914525"/>
          </a:xfrm>
          <a:prstGeom prst="halfFrame">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ar-SA">
              <a:solidFill>
                <a:schemeClr val="tx1"/>
              </a:solidFill>
            </a:endParaRPr>
          </a:p>
        </p:txBody>
      </p:sp>
      <p:sp>
        <p:nvSpPr>
          <p:cNvPr id="6" name="مستطيل 5"/>
          <p:cNvSpPr/>
          <p:nvPr/>
        </p:nvSpPr>
        <p:spPr>
          <a:xfrm>
            <a:off x="18207455" y="1200150"/>
            <a:ext cx="3466013" cy="1015663"/>
          </a:xfrm>
          <a:prstGeom prst="rect">
            <a:avLst/>
          </a:prstGeom>
        </p:spPr>
        <p:txBody>
          <a:bodyPr wrap="none">
            <a:spAutoFit/>
          </a:bodyPr>
          <a:lstStyle/>
          <a:p>
            <a:r>
              <a:rPr lang="ar-EG" sz="6000" b="1" dirty="0" smtClean="0">
                <a:solidFill>
                  <a:srgbClr val="C00000"/>
                </a:solidFill>
                <a:latin typeface="Calibri" pitchFamily="34" charset="0"/>
              </a:rPr>
              <a:t>السؤال الثاني</a:t>
            </a:r>
            <a:endParaRPr lang="en-US" sz="6000" dirty="0">
              <a:solidFill>
                <a:srgbClr val="C00000"/>
              </a:solidFill>
              <a:latin typeface="Calibri" pitchFamily="34" charset="0"/>
            </a:endParaRPr>
          </a:p>
        </p:txBody>
      </p:sp>
      <p:sp>
        <p:nvSpPr>
          <p:cNvPr id="7" name="مستطيل 6"/>
          <p:cNvSpPr/>
          <p:nvPr/>
        </p:nvSpPr>
        <p:spPr>
          <a:xfrm>
            <a:off x="7645696" y="2714625"/>
            <a:ext cx="12192000" cy="1754326"/>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rtl="1"/>
            <a:r>
              <a:rPr lang="ar-EG" sz="5400" b="1" dirty="0" smtClean="0">
                <a:solidFill>
                  <a:srgbClr val="FF0000"/>
                </a:solidFill>
                <a:latin typeface="Calibri" pitchFamily="34" charset="0"/>
              </a:rPr>
              <a:t>هل لوسائل التواصل </a:t>
            </a:r>
            <a:r>
              <a:rPr lang="ar-EG" sz="5400" b="1" dirty="0" smtClean="0">
                <a:solidFill>
                  <a:srgbClr val="FF0000"/>
                </a:solidFill>
                <a:latin typeface="Calibri" pitchFamily="34" charset="0"/>
              </a:rPr>
              <a:t>الاجتماعي </a:t>
            </a:r>
            <a:r>
              <a:rPr lang="ar-EG" sz="5400" b="1" dirty="0" smtClean="0">
                <a:solidFill>
                  <a:srgbClr val="FF0000"/>
                </a:solidFill>
                <a:latin typeface="Calibri" pitchFamily="34" charset="0"/>
              </a:rPr>
              <a:t>تأثير على حياتك الأسرية؟</a:t>
            </a:r>
            <a:endParaRPr lang="en-US" sz="5400" dirty="0">
              <a:solidFill>
                <a:srgbClr val="FF0000"/>
              </a:solidFill>
              <a:latin typeface="Calibri" pitchFamily="34" charset="0"/>
            </a:endParaRPr>
          </a:p>
        </p:txBody>
      </p:sp>
      <p:sp>
        <p:nvSpPr>
          <p:cNvPr id="8" name="مستطيل 7"/>
          <p:cNvSpPr/>
          <p:nvPr/>
        </p:nvSpPr>
        <p:spPr>
          <a:xfrm>
            <a:off x="7645696" y="5192794"/>
            <a:ext cx="12192000" cy="590931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rtl="1"/>
            <a:r>
              <a:rPr lang="ar-EG" sz="5400" b="1" dirty="0" smtClean="0">
                <a:solidFill>
                  <a:srgbClr val="C00000"/>
                </a:solidFill>
                <a:latin typeface="Calibri" pitchFamily="34" charset="0"/>
              </a:rPr>
              <a:t>يرى 46% من عينة البحث أن موقع التواصل </a:t>
            </a:r>
            <a:r>
              <a:rPr lang="ar-EG" sz="5400" b="1" dirty="0" smtClean="0">
                <a:solidFill>
                  <a:srgbClr val="C00000"/>
                </a:solidFill>
                <a:latin typeface="Calibri" pitchFamily="34" charset="0"/>
              </a:rPr>
              <a:t>الاجتماعي </a:t>
            </a:r>
            <a:r>
              <a:rPr lang="ar-EG" sz="5400" b="1" dirty="0" smtClean="0">
                <a:solidFill>
                  <a:srgbClr val="C00000"/>
                </a:solidFill>
                <a:latin typeface="Calibri" pitchFamily="34" charset="0"/>
              </a:rPr>
              <a:t>تأثير </a:t>
            </a:r>
            <a:r>
              <a:rPr lang="ar-EG" sz="5400" b="1" dirty="0" err="1" smtClean="0">
                <a:solidFill>
                  <a:srgbClr val="C00000"/>
                </a:solidFill>
                <a:latin typeface="Calibri" pitchFamily="34" charset="0"/>
              </a:rPr>
              <a:t>سئ</a:t>
            </a:r>
            <a:r>
              <a:rPr lang="ar-EG" sz="5400" b="1" dirty="0" smtClean="0">
                <a:solidFill>
                  <a:srgbClr val="C00000"/>
                </a:solidFill>
                <a:latin typeface="Calibri" pitchFamily="34" charset="0"/>
              </a:rPr>
              <a:t> على الحياة الأسرية، بينما يرى 41% أن لها تأثير إيجابي وهى بنسبة متقاربة مع أفراد العينة الذين يروون </a:t>
            </a:r>
            <a:r>
              <a:rPr lang="ar-EG" sz="5400" b="1" dirty="0" err="1" smtClean="0">
                <a:solidFill>
                  <a:srgbClr val="C00000"/>
                </a:solidFill>
                <a:latin typeface="Calibri" pitchFamily="34" charset="0"/>
              </a:rPr>
              <a:t>ان</a:t>
            </a:r>
            <a:r>
              <a:rPr lang="ar-EG" sz="5400" b="1" dirty="0" smtClean="0">
                <a:solidFill>
                  <a:srgbClr val="C00000"/>
                </a:solidFill>
                <a:latin typeface="Calibri" pitchFamily="34" charset="0"/>
              </a:rPr>
              <a:t> لها تأثير </a:t>
            </a:r>
            <a:r>
              <a:rPr lang="ar-EG" sz="5400" b="1" dirty="0" err="1" smtClean="0">
                <a:solidFill>
                  <a:srgbClr val="C00000"/>
                </a:solidFill>
                <a:latin typeface="Calibri" pitchFamily="34" charset="0"/>
              </a:rPr>
              <a:t>سئ</a:t>
            </a:r>
            <a:r>
              <a:rPr lang="ar-EG" sz="5400" b="1" dirty="0" smtClean="0">
                <a:solidFill>
                  <a:srgbClr val="C00000"/>
                </a:solidFill>
                <a:latin typeface="Calibri" pitchFamily="34" charset="0"/>
              </a:rPr>
              <a:t>، بينما يرى 13% من العينة أن ليس لمواقع التواصل </a:t>
            </a:r>
            <a:r>
              <a:rPr lang="ar-EG" sz="5400" b="1" dirty="0" smtClean="0">
                <a:solidFill>
                  <a:srgbClr val="C00000"/>
                </a:solidFill>
                <a:latin typeface="Calibri" pitchFamily="34" charset="0"/>
              </a:rPr>
              <a:t>الاجتماعي </a:t>
            </a:r>
            <a:r>
              <a:rPr lang="ar-EG" sz="5400" b="1" dirty="0" smtClean="0">
                <a:solidFill>
                  <a:srgbClr val="C00000"/>
                </a:solidFill>
                <a:latin typeface="Calibri" pitchFamily="34" charset="0"/>
              </a:rPr>
              <a:t>تأثير على الحياة الأسرية.</a:t>
            </a:r>
            <a:endParaRPr lang="en-US" sz="5400" dirty="0" smtClean="0">
              <a:solidFill>
                <a:srgbClr val="C00000"/>
              </a:solidFill>
              <a:latin typeface="Calibri" pitchFamily="34" charset="0"/>
            </a:endParaRPr>
          </a:p>
          <a:p>
            <a:pPr rtl="1"/>
            <a:r>
              <a:rPr lang="ar-EG" sz="5400" b="1" dirty="0" smtClean="0">
                <a:solidFill>
                  <a:srgbClr val="C00000"/>
                </a:solidFill>
                <a:latin typeface="Calibri" pitchFamily="34" charset="0"/>
              </a:rPr>
              <a:t>وهكذا............................على بقية أسئلة البحث </a:t>
            </a:r>
            <a:endParaRPr lang="en-US" sz="5400" dirty="0">
              <a:solidFill>
                <a:srgbClr val="C00000"/>
              </a:solidFill>
              <a:latin typeface="Calibri" pitchFamily="34" charset="0"/>
            </a:endParaRPr>
          </a:p>
        </p:txBody>
      </p:sp>
    </p:spTree>
  </p:cSld>
  <p:clrMapOvr>
    <a:masterClrMapping/>
  </p:clrMapOvr>
  <p:transition spd="slow">
    <p:dissolv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5"/>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8" presetClass="entr" presetSubtype="12"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strips(downLeft)">
                                      <p:cBhvr>
                                        <p:cTn id="11" dur="2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12"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trips(downLeft)">
                                      <p:cBhvr>
                                        <p:cTn id="16" dur="2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12"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Left)">
                                      <p:cBhvr>
                                        <p:cTn id="2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ريط جانبي 1"/>
          <p:cNvSpPr/>
          <p:nvPr/>
        </p:nvSpPr>
        <p:spPr>
          <a:xfrm>
            <a:off x="17363575" y="1000125"/>
            <a:ext cx="2600325" cy="2114550"/>
          </a:xfrm>
          <a:prstGeom prst="diagStripe">
            <a:avLst/>
          </a:prstGeom>
          <a:effectLst>
            <a:glow rad="101600">
              <a:schemeClr val="accent1">
                <a:satMod val="175000"/>
                <a:alpha val="40000"/>
              </a:schemeClr>
            </a:glow>
            <a:outerShdw blurRad="50800" dist="38100" dir="5400000" rotWithShape="0">
              <a:srgbClr val="000000">
                <a:alpha val="35000"/>
              </a:srgbClr>
            </a:outerShdw>
          </a:effectLst>
        </p:spPr>
        <p:style>
          <a:lnRef idx="3">
            <a:schemeClr val="lt1"/>
          </a:lnRef>
          <a:fillRef idx="1">
            <a:schemeClr val="accent3"/>
          </a:fillRef>
          <a:effectRef idx="1">
            <a:schemeClr val="accent3"/>
          </a:effectRef>
          <a:fontRef idx="minor">
            <a:schemeClr val="lt1"/>
          </a:fontRef>
        </p:style>
        <p:txBody>
          <a:bodyPr rtlCol="1" anchor="ctr"/>
          <a:lstStyle/>
          <a:p>
            <a:pPr algn="ctr"/>
            <a:endParaRPr lang="ar-SA" dirty="0">
              <a:solidFill>
                <a:schemeClr val="tx1"/>
              </a:solidFill>
              <a:effectLst>
                <a:glow rad="228600">
                  <a:schemeClr val="accent2">
                    <a:satMod val="175000"/>
                    <a:alpha val="40000"/>
                  </a:schemeClr>
                </a:glow>
              </a:effectLst>
            </a:endParaRPr>
          </a:p>
        </p:txBody>
      </p:sp>
      <p:sp>
        <p:nvSpPr>
          <p:cNvPr id="3" name="مستطيل 2"/>
          <p:cNvSpPr/>
          <p:nvPr/>
        </p:nvSpPr>
        <p:spPr>
          <a:xfrm>
            <a:off x="8420100" y="2191345"/>
            <a:ext cx="8943475"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rtl="1"/>
            <a:r>
              <a:rPr lang="ar-EG" sz="5400" b="1" dirty="0" smtClean="0">
                <a:solidFill>
                  <a:srgbClr val="3333FF"/>
                </a:solidFill>
                <a:latin typeface="Calibri" pitchFamily="34" charset="0"/>
              </a:rPr>
              <a:t>يراعى عند مناقشة نتائج البحث </a:t>
            </a:r>
            <a:r>
              <a:rPr lang="ar-EG" sz="5400" b="1" dirty="0" smtClean="0">
                <a:solidFill>
                  <a:srgbClr val="3333FF"/>
                </a:solidFill>
                <a:latin typeface="Calibri" pitchFamily="34" charset="0"/>
              </a:rPr>
              <a:t>ما</a:t>
            </a:r>
            <a:r>
              <a:rPr lang="ar-SA" sz="5400" b="1" dirty="0" smtClean="0">
                <a:solidFill>
                  <a:srgbClr val="3333FF"/>
                </a:solidFill>
                <a:latin typeface="Calibri" pitchFamily="34" charset="0"/>
              </a:rPr>
              <a:t> </a:t>
            </a:r>
            <a:r>
              <a:rPr lang="ar-EG" sz="5400" b="1" dirty="0" smtClean="0">
                <a:solidFill>
                  <a:srgbClr val="3333FF"/>
                </a:solidFill>
                <a:latin typeface="Calibri" pitchFamily="34" charset="0"/>
              </a:rPr>
              <a:t>يلي</a:t>
            </a:r>
            <a:r>
              <a:rPr lang="ar-EG" sz="5400" b="1" dirty="0" smtClean="0">
                <a:solidFill>
                  <a:srgbClr val="3333FF"/>
                </a:solidFill>
                <a:latin typeface="Calibri" pitchFamily="34" charset="0"/>
              </a:rPr>
              <a:t>:</a:t>
            </a:r>
            <a:endParaRPr lang="en-US" sz="5400" dirty="0">
              <a:solidFill>
                <a:srgbClr val="3333FF"/>
              </a:solidFill>
              <a:latin typeface="Calibri" pitchFamily="34" charset="0"/>
            </a:endParaRPr>
          </a:p>
        </p:txBody>
      </p:sp>
      <p:sp>
        <p:nvSpPr>
          <p:cNvPr id="5" name="زاوية مطوية 4"/>
          <p:cNvSpPr/>
          <p:nvPr/>
        </p:nvSpPr>
        <p:spPr>
          <a:xfrm>
            <a:off x="5972175" y="3543300"/>
            <a:ext cx="13858875" cy="5314950"/>
          </a:xfrm>
          <a:prstGeom prst="foldedCorner">
            <a:avLst/>
          </a:prstGeom>
        </p:spPr>
        <p:style>
          <a:lnRef idx="1">
            <a:schemeClr val="accent2"/>
          </a:lnRef>
          <a:fillRef idx="3">
            <a:schemeClr val="accent2"/>
          </a:fillRef>
          <a:effectRef idx="2">
            <a:schemeClr val="accent2"/>
          </a:effectRef>
          <a:fontRef idx="minor">
            <a:schemeClr val="lt1"/>
          </a:fontRef>
        </p:style>
        <p:txBody>
          <a:bodyPr rtlCol="1" anchor="ctr"/>
          <a:lstStyle/>
          <a:p>
            <a:r>
              <a:rPr lang="ar-SA" sz="6000" b="1" dirty="0" smtClean="0">
                <a:solidFill>
                  <a:schemeClr val="bg1"/>
                </a:solidFill>
                <a:latin typeface="Calibri" pitchFamily="34" charset="0"/>
              </a:rPr>
              <a:t>1</a:t>
            </a:r>
            <a:r>
              <a:rPr lang="ar-EG" sz="5400" b="1" dirty="0" smtClean="0">
                <a:solidFill>
                  <a:schemeClr val="bg1"/>
                </a:solidFill>
                <a:latin typeface="Calibri" pitchFamily="34" charset="0"/>
              </a:rPr>
              <a:t>) </a:t>
            </a:r>
            <a:r>
              <a:rPr lang="ar-EG" sz="5400" b="1" dirty="0" smtClean="0">
                <a:solidFill>
                  <a:schemeClr val="bg1"/>
                </a:solidFill>
                <a:latin typeface="Calibri" pitchFamily="34" charset="0"/>
              </a:rPr>
              <a:t>يمكن دمج مناقشة النتائج ضمن عرضك للنتائج، فبعد عرض كل نتيجة تقوم بمناقشتها أو إفراد عنوان جانبي تحت عنوان مناقشة نتائج البحث.</a:t>
            </a:r>
            <a:endParaRPr lang="ar-SA" sz="5400" dirty="0">
              <a:solidFill>
                <a:schemeClr val="bg1"/>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strips(downLeft)">
                                      <p:cBhvr>
                                        <p:cTn id="15" dur="2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trips(downLeft)">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ريط جانبي 1"/>
          <p:cNvSpPr/>
          <p:nvPr/>
        </p:nvSpPr>
        <p:spPr>
          <a:xfrm>
            <a:off x="17363575" y="1000125"/>
            <a:ext cx="2600325" cy="2114550"/>
          </a:xfrm>
          <a:prstGeom prst="diagStripe">
            <a:avLst/>
          </a:prstGeom>
          <a:effectLst>
            <a:glow rad="101600">
              <a:schemeClr val="accent1">
                <a:satMod val="175000"/>
                <a:alpha val="40000"/>
              </a:schemeClr>
            </a:glow>
            <a:outerShdw blurRad="50800" dist="38100" dir="5400000" rotWithShape="0">
              <a:srgbClr val="000000">
                <a:alpha val="35000"/>
              </a:srgbClr>
            </a:outerShdw>
          </a:effectLst>
        </p:spPr>
        <p:style>
          <a:lnRef idx="3">
            <a:schemeClr val="lt1"/>
          </a:lnRef>
          <a:fillRef idx="1">
            <a:schemeClr val="accent3"/>
          </a:fillRef>
          <a:effectRef idx="1">
            <a:schemeClr val="accent3"/>
          </a:effectRef>
          <a:fontRef idx="minor">
            <a:schemeClr val="lt1"/>
          </a:fontRef>
        </p:style>
        <p:txBody>
          <a:bodyPr rtlCol="1" anchor="ctr"/>
          <a:lstStyle/>
          <a:p>
            <a:pPr algn="ctr"/>
            <a:endParaRPr lang="ar-SA" dirty="0">
              <a:solidFill>
                <a:schemeClr val="tx1"/>
              </a:solidFill>
              <a:effectLst>
                <a:glow rad="228600">
                  <a:schemeClr val="accent2">
                    <a:satMod val="175000"/>
                    <a:alpha val="40000"/>
                  </a:schemeClr>
                </a:glow>
              </a:effectLst>
            </a:endParaRPr>
          </a:p>
        </p:txBody>
      </p:sp>
      <p:sp>
        <p:nvSpPr>
          <p:cNvPr id="3" name="مستطيل 2"/>
          <p:cNvSpPr/>
          <p:nvPr/>
        </p:nvSpPr>
        <p:spPr>
          <a:xfrm>
            <a:off x="8420100" y="2191345"/>
            <a:ext cx="8943475"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rtl="1"/>
            <a:r>
              <a:rPr lang="ar-EG" sz="5400" b="1" dirty="0" smtClean="0">
                <a:solidFill>
                  <a:srgbClr val="3333FF"/>
                </a:solidFill>
                <a:latin typeface="Calibri" pitchFamily="34" charset="0"/>
              </a:rPr>
              <a:t>يراعى عند مناقشة نتائج البحث </a:t>
            </a:r>
            <a:r>
              <a:rPr lang="ar-EG" sz="5400" b="1" dirty="0" smtClean="0">
                <a:solidFill>
                  <a:srgbClr val="3333FF"/>
                </a:solidFill>
                <a:latin typeface="Calibri" pitchFamily="34" charset="0"/>
              </a:rPr>
              <a:t>ما</a:t>
            </a:r>
            <a:r>
              <a:rPr lang="ar-SA" sz="5400" b="1" dirty="0" smtClean="0">
                <a:solidFill>
                  <a:srgbClr val="3333FF"/>
                </a:solidFill>
                <a:latin typeface="Calibri" pitchFamily="34" charset="0"/>
              </a:rPr>
              <a:t> </a:t>
            </a:r>
            <a:r>
              <a:rPr lang="ar-EG" sz="5400" b="1" dirty="0" smtClean="0">
                <a:solidFill>
                  <a:srgbClr val="3333FF"/>
                </a:solidFill>
                <a:latin typeface="Calibri" pitchFamily="34" charset="0"/>
              </a:rPr>
              <a:t>يلي</a:t>
            </a:r>
            <a:r>
              <a:rPr lang="ar-EG" sz="5400" b="1" dirty="0" smtClean="0">
                <a:solidFill>
                  <a:srgbClr val="3333FF"/>
                </a:solidFill>
                <a:latin typeface="Calibri" pitchFamily="34" charset="0"/>
              </a:rPr>
              <a:t>:</a:t>
            </a:r>
            <a:endParaRPr lang="en-US" sz="5400" dirty="0">
              <a:solidFill>
                <a:srgbClr val="3333FF"/>
              </a:solidFill>
              <a:latin typeface="Calibri" pitchFamily="34" charset="0"/>
            </a:endParaRPr>
          </a:p>
        </p:txBody>
      </p:sp>
      <p:sp>
        <p:nvSpPr>
          <p:cNvPr id="5" name="زاوية مطوية 4"/>
          <p:cNvSpPr/>
          <p:nvPr/>
        </p:nvSpPr>
        <p:spPr>
          <a:xfrm>
            <a:off x="5972175" y="3543300"/>
            <a:ext cx="13858875" cy="5314950"/>
          </a:xfrm>
          <a:prstGeom prst="foldedCorner">
            <a:avLst/>
          </a:prstGeom>
        </p:spPr>
        <p:style>
          <a:lnRef idx="1">
            <a:schemeClr val="accent2"/>
          </a:lnRef>
          <a:fillRef idx="3">
            <a:schemeClr val="accent2"/>
          </a:fillRef>
          <a:effectRef idx="2">
            <a:schemeClr val="accent2"/>
          </a:effectRef>
          <a:fontRef idx="minor">
            <a:schemeClr val="lt1"/>
          </a:fontRef>
        </p:style>
        <p:txBody>
          <a:bodyPr rtlCol="1" anchor="ctr"/>
          <a:lstStyle/>
          <a:p>
            <a:r>
              <a:rPr lang="ar-SA" sz="6000" b="1" dirty="0" smtClean="0">
                <a:solidFill>
                  <a:schemeClr val="bg1"/>
                </a:solidFill>
                <a:latin typeface="Calibri" pitchFamily="34" charset="0"/>
              </a:rPr>
              <a:t>2</a:t>
            </a:r>
            <a:r>
              <a:rPr lang="ar-EG" sz="5400" b="1" dirty="0" smtClean="0">
                <a:solidFill>
                  <a:schemeClr val="bg1"/>
                </a:solidFill>
                <a:latin typeface="Calibri" pitchFamily="34" charset="0"/>
              </a:rPr>
              <a:t>) الإجابة </a:t>
            </a:r>
            <a:r>
              <a:rPr lang="ar-EG" sz="5400" b="1" dirty="0" smtClean="0">
                <a:solidFill>
                  <a:schemeClr val="bg1"/>
                </a:solidFill>
                <a:latin typeface="Calibri" pitchFamily="34" charset="0"/>
              </a:rPr>
              <a:t>عن أسئلة البحث، وهى تلك الأسئلة التي حددها الباحثُ في خطة البحث لدراستها عند </a:t>
            </a:r>
            <a:r>
              <a:rPr lang="ar-EG" sz="5400" b="1" dirty="0" smtClean="0">
                <a:solidFill>
                  <a:schemeClr val="bg1"/>
                </a:solidFill>
                <a:latin typeface="Calibri" pitchFamily="34" charset="0"/>
              </a:rPr>
              <a:t>تحديد</a:t>
            </a:r>
            <a:r>
              <a:rPr lang="ar-SA" sz="5400" b="1" dirty="0" smtClean="0">
                <a:solidFill>
                  <a:schemeClr val="bg1"/>
                </a:solidFill>
                <a:latin typeface="Calibri" pitchFamily="34" charset="0"/>
              </a:rPr>
              <a:t> </a:t>
            </a:r>
            <a:r>
              <a:rPr lang="ar-EG" sz="5400" b="1" dirty="0" smtClean="0">
                <a:solidFill>
                  <a:schemeClr val="bg1"/>
                </a:solidFill>
                <a:latin typeface="Calibri" pitchFamily="34" charset="0"/>
              </a:rPr>
              <a:t>المشكلة</a:t>
            </a:r>
            <a:r>
              <a:rPr lang="ar-EG" sz="5400" b="1" dirty="0" smtClean="0">
                <a:solidFill>
                  <a:srgbClr val="C00000"/>
                </a:solidFill>
                <a:latin typeface="Calibri" pitchFamily="34" charset="0"/>
              </a:rPr>
              <a:t>.</a:t>
            </a:r>
            <a:endParaRPr lang="ar-SA" sz="5400" dirty="0">
              <a:solidFill>
                <a:schemeClr val="bg1"/>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strips(downLeft)">
                                      <p:cBhvr>
                                        <p:cTn id="15" dur="2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trips(downLeft)">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ريط جانبي 1"/>
          <p:cNvSpPr/>
          <p:nvPr/>
        </p:nvSpPr>
        <p:spPr>
          <a:xfrm>
            <a:off x="17363575" y="1000125"/>
            <a:ext cx="2600325" cy="2114550"/>
          </a:xfrm>
          <a:prstGeom prst="diagStripe">
            <a:avLst/>
          </a:prstGeom>
          <a:effectLst>
            <a:glow rad="101600">
              <a:schemeClr val="accent1">
                <a:satMod val="175000"/>
                <a:alpha val="40000"/>
              </a:schemeClr>
            </a:glow>
            <a:outerShdw blurRad="50800" dist="38100" dir="5400000" rotWithShape="0">
              <a:srgbClr val="000000">
                <a:alpha val="35000"/>
              </a:srgbClr>
            </a:outerShdw>
          </a:effectLst>
        </p:spPr>
        <p:style>
          <a:lnRef idx="3">
            <a:schemeClr val="lt1"/>
          </a:lnRef>
          <a:fillRef idx="1">
            <a:schemeClr val="accent3"/>
          </a:fillRef>
          <a:effectRef idx="1">
            <a:schemeClr val="accent3"/>
          </a:effectRef>
          <a:fontRef idx="minor">
            <a:schemeClr val="lt1"/>
          </a:fontRef>
        </p:style>
        <p:txBody>
          <a:bodyPr rtlCol="1" anchor="ctr"/>
          <a:lstStyle/>
          <a:p>
            <a:pPr algn="ctr"/>
            <a:endParaRPr lang="ar-SA" dirty="0">
              <a:solidFill>
                <a:schemeClr val="tx1"/>
              </a:solidFill>
              <a:effectLst>
                <a:glow rad="228600">
                  <a:schemeClr val="accent2">
                    <a:satMod val="175000"/>
                    <a:alpha val="40000"/>
                  </a:schemeClr>
                </a:glow>
              </a:effectLst>
            </a:endParaRPr>
          </a:p>
        </p:txBody>
      </p:sp>
      <p:sp>
        <p:nvSpPr>
          <p:cNvPr id="3" name="مستطيل 2"/>
          <p:cNvSpPr/>
          <p:nvPr/>
        </p:nvSpPr>
        <p:spPr>
          <a:xfrm>
            <a:off x="8420100" y="2191345"/>
            <a:ext cx="8943475"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rtl="1"/>
            <a:r>
              <a:rPr lang="ar-EG" sz="5400" b="1" dirty="0" smtClean="0">
                <a:solidFill>
                  <a:srgbClr val="3333FF"/>
                </a:solidFill>
                <a:latin typeface="Calibri" pitchFamily="34" charset="0"/>
              </a:rPr>
              <a:t>يراعى عند مناقشة نتائج البحث </a:t>
            </a:r>
            <a:r>
              <a:rPr lang="ar-EG" sz="5400" b="1" dirty="0" smtClean="0">
                <a:solidFill>
                  <a:srgbClr val="3333FF"/>
                </a:solidFill>
                <a:latin typeface="Calibri" pitchFamily="34" charset="0"/>
              </a:rPr>
              <a:t>ما</a:t>
            </a:r>
            <a:r>
              <a:rPr lang="ar-SA" sz="5400" b="1" dirty="0" smtClean="0">
                <a:solidFill>
                  <a:srgbClr val="3333FF"/>
                </a:solidFill>
                <a:latin typeface="Calibri" pitchFamily="34" charset="0"/>
              </a:rPr>
              <a:t> </a:t>
            </a:r>
            <a:r>
              <a:rPr lang="ar-EG" sz="5400" b="1" dirty="0" smtClean="0">
                <a:solidFill>
                  <a:srgbClr val="3333FF"/>
                </a:solidFill>
                <a:latin typeface="Calibri" pitchFamily="34" charset="0"/>
              </a:rPr>
              <a:t>يلي</a:t>
            </a:r>
            <a:r>
              <a:rPr lang="ar-EG" sz="5400" b="1" dirty="0" smtClean="0">
                <a:solidFill>
                  <a:srgbClr val="3333FF"/>
                </a:solidFill>
                <a:latin typeface="Calibri" pitchFamily="34" charset="0"/>
              </a:rPr>
              <a:t>:</a:t>
            </a:r>
            <a:endParaRPr lang="en-US" sz="5400" dirty="0">
              <a:solidFill>
                <a:srgbClr val="3333FF"/>
              </a:solidFill>
              <a:latin typeface="Calibri" pitchFamily="34" charset="0"/>
            </a:endParaRPr>
          </a:p>
        </p:txBody>
      </p:sp>
      <p:sp>
        <p:nvSpPr>
          <p:cNvPr id="5" name="زاوية مطوية 4"/>
          <p:cNvSpPr/>
          <p:nvPr/>
        </p:nvSpPr>
        <p:spPr>
          <a:xfrm>
            <a:off x="5972175" y="3543300"/>
            <a:ext cx="13858875" cy="5314950"/>
          </a:xfrm>
          <a:prstGeom prst="foldedCorner">
            <a:avLst/>
          </a:prstGeom>
        </p:spPr>
        <p:style>
          <a:lnRef idx="1">
            <a:schemeClr val="accent2"/>
          </a:lnRef>
          <a:fillRef idx="3">
            <a:schemeClr val="accent2"/>
          </a:fillRef>
          <a:effectRef idx="2">
            <a:schemeClr val="accent2"/>
          </a:effectRef>
          <a:fontRef idx="minor">
            <a:schemeClr val="lt1"/>
          </a:fontRef>
        </p:style>
        <p:txBody>
          <a:bodyPr rtlCol="1" anchor="ctr"/>
          <a:lstStyle/>
          <a:p>
            <a:r>
              <a:rPr lang="ar-SA" sz="6000" b="1" dirty="0" smtClean="0">
                <a:solidFill>
                  <a:schemeClr val="bg1"/>
                </a:solidFill>
                <a:latin typeface="Calibri" pitchFamily="34" charset="0"/>
              </a:rPr>
              <a:t>3</a:t>
            </a:r>
            <a:r>
              <a:rPr lang="ar-EG" sz="5400" b="1" dirty="0" smtClean="0">
                <a:solidFill>
                  <a:schemeClr val="bg1"/>
                </a:solidFill>
                <a:latin typeface="Calibri" pitchFamily="34" charset="0"/>
              </a:rPr>
              <a:t>) </a:t>
            </a:r>
            <a:r>
              <a:rPr lang="ar-EG" sz="5400" b="1" dirty="0" smtClean="0">
                <a:solidFill>
                  <a:schemeClr val="bg1"/>
                </a:solidFill>
                <a:latin typeface="Calibri" pitchFamily="34" charset="0"/>
              </a:rPr>
              <a:t>عرض وتوضيح </a:t>
            </a:r>
            <a:r>
              <a:rPr lang="ar-EG" sz="5400" b="1" dirty="0" smtClean="0">
                <a:solidFill>
                  <a:schemeClr val="bg1"/>
                </a:solidFill>
                <a:latin typeface="Calibri" pitchFamily="34" charset="0"/>
              </a:rPr>
              <a:t>النتائج </a:t>
            </a:r>
            <a:r>
              <a:rPr lang="ar-EG" sz="5400" b="1" dirty="0" smtClean="0">
                <a:solidFill>
                  <a:schemeClr val="bg1"/>
                </a:solidFill>
                <a:latin typeface="Calibri" pitchFamily="34" charset="0"/>
              </a:rPr>
              <a:t>في ضوء اتفاقها أو اختلافها مع نتائج سابقة لدراسات أخرى</a:t>
            </a:r>
            <a:r>
              <a:rPr lang="ar-EG" sz="5400" b="1" dirty="0" smtClean="0">
                <a:solidFill>
                  <a:srgbClr val="C00000"/>
                </a:solidFill>
                <a:latin typeface="Calibri" pitchFamily="34" charset="0"/>
              </a:rPr>
              <a:t>.</a:t>
            </a:r>
            <a:r>
              <a:rPr lang="ar-EG" sz="5400" b="1" dirty="0" smtClean="0">
                <a:solidFill>
                  <a:srgbClr val="C00000"/>
                </a:solidFill>
                <a:latin typeface="Calibri" pitchFamily="34" charset="0"/>
              </a:rPr>
              <a:t>.</a:t>
            </a:r>
            <a:endParaRPr lang="ar-SA" sz="5400" dirty="0">
              <a:solidFill>
                <a:schemeClr val="bg1"/>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strips(downLeft)">
                                      <p:cBhvr>
                                        <p:cTn id="15" dur="2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trips(downLeft)">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ريط جانبي 1"/>
          <p:cNvSpPr/>
          <p:nvPr/>
        </p:nvSpPr>
        <p:spPr>
          <a:xfrm>
            <a:off x="17363575" y="1000125"/>
            <a:ext cx="2600325" cy="2114550"/>
          </a:xfrm>
          <a:prstGeom prst="diagStripe">
            <a:avLst/>
          </a:prstGeom>
          <a:effectLst>
            <a:glow rad="101600">
              <a:schemeClr val="accent1">
                <a:satMod val="175000"/>
                <a:alpha val="40000"/>
              </a:schemeClr>
            </a:glow>
            <a:outerShdw blurRad="50800" dist="38100" dir="5400000" rotWithShape="0">
              <a:srgbClr val="000000">
                <a:alpha val="35000"/>
              </a:srgbClr>
            </a:outerShdw>
          </a:effectLst>
        </p:spPr>
        <p:style>
          <a:lnRef idx="3">
            <a:schemeClr val="lt1"/>
          </a:lnRef>
          <a:fillRef idx="1">
            <a:schemeClr val="accent3"/>
          </a:fillRef>
          <a:effectRef idx="1">
            <a:schemeClr val="accent3"/>
          </a:effectRef>
          <a:fontRef idx="minor">
            <a:schemeClr val="lt1"/>
          </a:fontRef>
        </p:style>
        <p:txBody>
          <a:bodyPr rtlCol="1" anchor="ctr"/>
          <a:lstStyle/>
          <a:p>
            <a:pPr algn="ctr"/>
            <a:endParaRPr lang="ar-SA" dirty="0">
              <a:solidFill>
                <a:schemeClr val="tx1"/>
              </a:solidFill>
              <a:effectLst>
                <a:glow rad="228600">
                  <a:schemeClr val="accent2">
                    <a:satMod val="175000"/>
                    <a:alpha val="40000"/>
                  </a:schemeClr>
                </a:glow>
              </a:effectLst>
            </a:endParaRPr>
          </a:p>
        </p:txBody>
      </p:sp>
      <p:sp>
        <p:nvSpPr>
          <p:cNvPr id="3" name="مستطيل 2"/>
          <p:cNvSpPr/>
          <p:nvPr/>
        </p:nvSpPr>
        <p:spPr>
          <a:xfrm>
            <a:off x="8420100" y="2191345"/>
            <a:ext cx="8943475"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rtl="1"/>
            <a:r>
              <a:rPr lang="ar-EG" sz="5400" b="1" dirty="0" smtClean="0">
                <a:solidFill>
                  <a:srgbClr val="3333FF"/>
                </a:solidFill>
                <a:latin typeface="Calibri" pitchFamily="34" charset="0"/>
              </a:rPr>
              <a:t>يراعى عند مناقشة نتائج البحث </a:t>
            </a:r>
            <a:r>
              <a:rPr lang="ar-EG" sz="5400" b="1" dirty="0" smtClean="0">
                <a:solidFill>
                  <a:srgbClr val="3333FF"/>
                </a:solidFill>
                <a:latin typeface="Calibri" pitchFamily="34" charset="0"/>
              </a:rPr>
              <a:t>ما</a:t>
            </a:r>
            <a:r>
              <a:rPr lang="ar-SA" sz="5400" b="1" dirty="0" smtClean="0">
                <a:solidFill>
                  <a:srgbClr val="3333FF"/>
                </a:solidFill>
                <a:latin typeface="Calibri" pitchFamily="34" charset="0"/>
              </a:rPr>
              <a:t> </a:t>
            </a:r>
            <a:r>
              <a:rPr lang="ar-EG" sz="5400" b="1" dirty="0" smtClean="0">
                <a:solidFill>
                  <a:srgbClr val="3333FF"/>
                </a:solidFill>
                <a:latin typeface="Calibri" pitchFamily="34" charset="0"/>
              </a:rPr>
              <a:t>يلي</a:t>
            </a:r>
            <a:r>
              <a:rPr lang="ar-EG" sz="5400" b="1" dirty="0" smtClean="0">
                <a:solidFill>
                  <a:srgbClr val="3333FF"/>
                </a:solidFill>
                <a:latin typeface="Calibri" pitchFamily="34" charset="0"/>
              </a:rPr>
              <a:t>:</a:t>
            </a:r>
            <a:endParaRPr lang="en-US" sz="5400" dirty="0">
              <a:solidFill>
                <a:srgbClr val="3333FF"/>
              </a:solidFill>
              <a:latin typeface="Calibri" pitchFamily="34" charset="0"/>
            </a:endParaRPr>
          </a:p>
        </p:txBody>
      </p:sp>
      <p:sp>
        <p:nvSpPr>
          <p:cNvPr id="5" name="زاوية مطوية 4"/>
          <p:cNvSpPr/>
          <p:nvPr/>
        </p:nvSpPr>
        <p:spPr>
          <a:xfrm>
            <a:off x="5972175" y="3543300"/>
            <a:ext cx="13858875" cy="5314950"/>
          </a:xfrm>
          <a:prstGeom prst="foldedCorner">
            <a:avLst/>
          </a:prstGeom>
        </p:spPr>
        <p:style>
          <a:lnRef idx="1">
            <a:schemeClr val="accent2"/>
          </a:lnRef>
          <a:fillRef idx="3">
            <a:schemeClr val="accent2"/>
          </a:fillRef>
          <a:effectRef idx="2">
            <a:schemeClr val="accent2"/>
          </a:effectRef>
          <a:fontRef idx="minor">
            <a:schemeClr val="lt1"/>
          </a:fontRef>
        </p:style>
        <p:txBody>
          <a:bodyPr rtlCol="1" anchor="ctr"/>
          <a:lstStyle/>
          <a:p>
            <a:pPr rtl="1"/>
            <a:r>
              <a:rPr lang="ar-SA" sz="6000" b="1" dirty="0" smtClean="0">
                <a:solidFill>
                  <a:schemeClr val="bg1"/>
                </a:solidFill>
                <a:latin typeface="Calibri" pitchFamily="34" charset="0"/>
              </a:rPr>
              <a:t>4</a:t>
            </a:r>
            <a:r>
              <a:rPr lang="ar-EG" sz="5400" b="1" dirty="0" smtClean="0">
                <a:solidFill>
                  <a:schemeClr val="bg1"/>
                </a:solidFill>
                <a:latin typeface="Calibri" pitchFamily="34" charset="0"/>
              </a:rPr>
              <a:t>) </a:t>
            </a:r>
            <a:r>
              <a:rPr lang="ar-EG" sz="5400" b="1" dirty="0" smtClean="0">
                <a:solidFill>
                  <a:schemeClr val="bg1"/>
                </a:solidFill>
                <a:latin typeface="Calibri" pitchFamily="34" charset="0"/>
              </a:rPr>
              <a:t>تعليل منطقي لسبب تلك النتيجة التي توصل، خاصة إن كانت تحالف نتائج الدراسات السابقة.</a:t>
            </a:r>
            <a:endParaRPr lang="en-US" sz="5400" dirty="0" smtClean="0">
              <a:solidFill>
                <a:schemeClr val="bg1"/>
              </a:solidFill>
              <a:latin typeface="Calibri" pitchFamily="34" charset="0"/>
            </a:endParaRPr>
          </a:p>
          <a:p>
            <a:r>
              <a:rPr lang="ar-EG" sz="5400" b="1" dirty="0" smtClean="0">
                <a:solidFill>
                  <a:srgbClr val="C00000"/>
                </a:solidFill>
                <a:latin typeface="Calibri" pitchFamily="34" charset="0"/>
              </a:rPr>
              <a:t>..</a:t>
            </a:r>
            <a:endParaRPr lang="ar-SA" sz="5400" dirty="0">
              <a:solidFill>
                <a:schemeClr val="bg1"/>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strips(downLeft)">
                                      <p:cBhvr>
                                        <p:cTn id="15" dur="2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trips(downLeft)">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شريط جانبي 1"/>
          <p:cNvSpPr/>
          <p:nvPr/>
        </p:nvSpPr>
        <p:spPr>
          <a:xfrm>
            <a:off x="17363575" y="1502271"/>
            <a:ext cx="2218825" cy="1685925"/>
          </a:xfrm>
          <a:prstGeom prst="diagStripe">
            <a:avLst/>
          </a:prstGeom>
          <a:effectLst>
            <a:glow rad="101600">
              <a:schemeClr val="accent1">
                <a:satMod val="175000"/>
                <a:alpha val="40000"/>
              </a:schemeClr>
            </a:glow>
            <a:outerShdw blurRad="50800" dist="38100" dir="5400000" rotWithShape="0">
              <a:srgbClr val="000000">
                <a:alpha val="35000"/>
              </a:srgbClr>
            </a:outerShdw>
          </a:effectLst>
        </p:spPr>
        <p:style>
          <a:lnRef idx="3">
            <a:schemeClr val="lt1"/>
          </a:lnRef>
          <a:fillRef idx="1">
            <a:schemeClr val="accent3"/>
          </a:fillRef>
          <a:effectRef idx="1">
            <a:schemeClr val="accent3"/>
          </a:effectRef>
          <a:fontRef idx="minor">
            <a:schemeClr val="lt1"/>
          </a:fontRef>
        </p:style>
        <p:txBody>
          <a:bodyPr rtlCol="1" anchor="ctr"/>
          <a:lstStyle/>
          <a:p>
            <a:pPr algn="ctr"/>
            <a:endParaRPr lang="ar-SA" dirty="0">
              <a:solidFill>
                <a:schemeClr val="tx1"/>
              </a:solidFill>
              <a:effectLst>
                <a:glow rad="228600">
                  <a:schemeClr val="accent2">
                    <a:satMod val="175000"/>
                    <a:alpha val="40000"/>
                  </a:schemeClr>
                </a:glow>
              </a:effectLst>
            </a:endParaRPr>
          </a:p>
        </p:txBody>
      </p:sp>
      <p:sp>
        <p:nvSpPr>
          <p:cNvPr id="5" name="زاوية مطوية 4"/>
          <p:cNvSpPr/>
          <p:nvPr/>
        </p:nvSpPr>
        <p:spPr>
          <a:xfrm>
            <a:off x="5486401" y="3543300"/>
            <a:ext cx="14344650" cy="3657600"/>
          </a:xfrm>
          <a:prstGeom prst="foldedCorner">
            <a:avLst/>
          </a:prstGeom>
        </p:spPr>
        <p:style>
          <a:lnRef idx="1">
            <a:schemeClr val="accent2"/>
          </a:lnRef>
          <a:fillRef idx="3">
            <a:schemeClr val="accent2"/>
          </a:fillRef>
          <a:effectRef idx="2">
            <a:schemeClr val="accent2"/>
          </a:effectRef>
          <a:fontRef idx="minor">
            <a:schemeClr val="lt1"/>
          </a:fontRef>
        </p:style>
        <p:txBody>
          <a:bodyPr rtlCol="1" anchor="ctr"/>
          <a:lstStyle/>
          <a:p>
            <a:pPr rtl="1"/>
            <a:endParaRPr lang="ar-SA" sz="6000" b="1" dirty="0" smtClean="0">
              <a:solidFill>
                <a:schemeClr val="bg1"/>
              </a:solidFill>
              <a:latin typeface="Calibri" pitchFamily="34" charset="0"/>
            </a:endParaRPr>
          </a:p>
          <a:p>
            <a:pPr rtl="1"/>
            <a:endParaRPr lang="ar-SA" sz="6000" b="1" dirty="0" smtClean="0">
              <a:solidFill>
                <a:schemeClr val="bg1"/>
              </a:solidFill>
              <a:latin typeface="Calibri" pitchFamily="34" charset="0"/>
            </a:endParaRPr>
          </a:p>
          <a:p>
            <a:pPr rtl="1"/>
            <a:r>
              <a:rPr lang="ar-EG" sz="5400" b="1" dirty="0" smtClean="0">
                <a:solidFill>
                  <a:srgbClr val="FFFF00"/>
                </a:solidFill>
                <a:latin typeface="Calibri" pitchFamily="34" charset="0"/>
              </a:rPr>
              <a:t>قم </a:t>
            </a:r>
            <a:r>
              <a:rPr lang="ar-EG" sz="5400" b="1" dirty="0" smtClean="0">
                <a:solidFill>
                  <a:srgbClr val="FFFF00"/>
                </a:solidFill>
                <a:latin typeface="Calibri" pitchFamily="34" charset="0"/>
              </a:rPr>
              <a:t>بعرض ومناقشة نتائج بحثك مطبقاً ما تعلمته ووفق الطريقة المنهجية في عرض ومناقشة نتائج البحث </a:t>
            </a:r>
            <a:endParaRPr lang="ar-EG" sz="5400" dirty="0" smtClean="0">
              <a:solidFill>
                <a:srgbClr val="FFFF00"/>
              </a:solidFill>
            </a:endParaRPr>
          </a:p>
          <a:p>
            <a:pPr rtl="1"/>
            <a:endParaRPr lang="en-US" sz="5400" dirty="0" smtClean="0">
              <a:solidFill>
                <a:schemeClr val="bg1"/>
              </a:solidFill>
              <a:latin typeface="Calibri" pitchFamily="34" charset="0"/>
            </a:endParaRPr>
          </a:p>
          <a:p>
            <a:r>
              <a:rPr lang="ar-EG" sz="5400" b="1" dirty="0" smtClean="0">
                <a:solidFill>
                  <a:srgbClr val="C00000"/>
                </a:solidFill>
                <a:latin typeface="Calibri" pitchFamily="34" charset="0"/>
              </a:rPr>
              <a:t>..</a:t>
            </a:r>
            <a:endParaRPr lang="ar-SA" sz="5400" dirty="0">
              <a:solidFill>
                <a:schemeClr val="bg1"/>
              </a:solidFill>
            </a:endParaRPr>
          </a:p>
        </p:txBody>
      </p:sp>
      <p:sp>
        <p:nvSpPr>
          <p:cNvPr id="6" name="Rectangle 2"/>
          <p:cNvSpPr>
            <a:spLocks noChangeArrowheads="1"/>
          </p:cNvSpPr>
          <p:nvPr/>
        </p:nvSpPr>
        <p:spPr bwMode="auto">
          <a:xfrm>
            <a:off x="14274300" y="2418755"/>
            <a:ext cx="3089275" cy="769441"/>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ar-EG" sz="4400" b="1" dirty="0">
                <a:solidFill>
                  <a:srgbClr val="C00000"/>
                </a:solidFill>
                <a:latin typeface="Calibri" pitchFamily="34" charset="0"/>
              </a:rPr>
              <a:t>نشاط (1) فردي</a:t>
            </a:r>
            <a:endParaRPr lang="en-US" sz="4400" dirty="0">
              <a:solidFill>
                <a:srgbClr val="C00000"/>
              </a:solidFill>
              <a:latin typeface="Calibri"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downLeft)">
                                      <p:cBhvr>
                                        <p:cTn id="15" dur="2000"/>
                                        <p:tgtEl>
                                          <p:spTgt spid="5"/>
                                        </p:tgtEl>
                                      </p:cBhvr>
                                    </p:animEffect>
                                  </p:childTnLst>
                                </p:cTn>
                              </p:par>
                              <p:par>
                                <p:cTn id="16" presetID="2" presetClass="entr" presetSubtype="4"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Disconnect.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 name="Shape 1607"/>
          <p:cNvSpPr/>
          <p:nvPr/>
        </p:nvSpPr>
        <p:spPr>
          <a:xfrm>
            <a:off x="7645696" y="7046150"/>
            <a:ext cx="9230828" cy="685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45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500">
                <a:solidFill>
                  <a:srgbClr val="FFFFFF"/>
                </a:solidFill>
              </a:rPr>
              <a:t>We know, is amazing, but that's all!</a:t>
            </a:r>
          </a:p>
        </p:txBody>
      </p:sp>
      <p:sp>
        <p:nvSpPr>
          <p:cNvPr id="4" name="مستطيل ذو زوايا قطرية مخدوشة 3"/>
          <p:cNvSpPr/>
          <p:nvPr/>
        </p:nvSpPr>
        <p:spPr>
          <a:xfrm>
            <a:off x="7645696" y="3571875"/>
            <a:ext cx="11156654" cy="4160076"/>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smtClean="0"/>
              <a:t>انتهى الدرس</a:t>
            </a:r>
          </a:p>
          <a:p>
            <a:pPr algn="ctr"/>
            <a:r>
              <a:rPr lang="ar-SA" dirty="0" smtClean="0"/>
              <a:t>إعداد الأستاذ / محمد </a:t>
            </a:r>
            <a:r>
              <a:rPr lang="ar-SA" dirty="0" err="1" smtClean="0"/>
              <a:t>الغامدي</a:t>
            </a:r>
            <a:endParaRPr lang="ar-SA" dirty="0"/>
          </a:p>
        </p:txBody>
      </p:sp>
    </p:spTree>
  </p:cSld>
  <p:clrMapOvr>
    <a:masterClrMapping/>
  </p:clrMapOvr>
  <p:transition spd="slow">
    <p:dissolv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50000"/>
            </a:srgbClr>
          </a:outerShdw>
        </a:effectLst>
      </a:spPr>
      <a:bodyPr rot="0" spcFirstLastPara="1" vertOverflow="overflow" horzOverflow="overflow" vert="horz" wrap="square" lIns="71437" tIns="71437" rIns="71437" bIns="71437"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71437" tIns="71437" rIns="71437" bIns="71437"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445</TotalTime>
  <Words>774</Words>
  <Application>Microsoft Macintosh PowerPoint</Application>
  <PresentationFormat>مخصص</PresentationFormat>
  <Paragraphs>163</Paragraphs>
  <Slides>16</Slides>
  <Notes>0</Notes>
  <HiddenSlides>0</HiddenSlides>
  <MMClips>0</MMClips>
  <ScaleCrop>false</ScaleCrop>
  <HeadingPairs>
    <vt:vector size="4" baseType="variant">
      <vt:variant>
        <vt:lpstr>سمة</vt:lpstr>
      </vt:variant>
      <vt:variant>
        <vt:i4>1</vt:i4>
      </vt:variant>
      <vt:variant>
        <vt:lpstr>عناوين الشرائح</vt:lpstr>
      </vt:variant>
      <vt:variant>
        <vt:i4>16</vt:i4>
      </vt:variant>
    </vt:vector>
  </HeadingPairs>
  <TitlesOfParts>
    <vt:vector size="17" baseType="lpstr">
      <vt:lpstr>ملتقى</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 7</dc:creator>
  <cp:lastModifiedBy>win 7</cp:lastModifiedBy>
  <cp:revision>89</cp:revision>
  <dcterms:modified xsi:type="dcterms:W3CDTF">2016-12-10T17:38:23Z</dcterms:modified>
</cp:coreProperties>
</file>