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2" r:id="rId2"/>
    <p:sldId id="258" r:id="rId3"/>
    <p:sldId id="257" r:id="rId4"/>
    <p:sldId id="256" r:id="rId5"/>
    <p:sldId id="259" r:id="rId6"/>
    <p:sldId id="263" r:id="rId7"/>
    <p:sldId id="264" r:id="rId8"/>
    <p:sldId id="265" r:id="rId9"/>
    <p:sldId id="266" r:id="rId10"/>
    <p:sldId id="267" r:id="rId11"/>
    <p:sldId id="274" r:id="rId12"/>
    <p:sldId id="275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BFC2EB-C3A1-41F3-B678-D37A5C527D0B}" type="doc">
      <dgm:prSet loTypeId="urn:microsoft.com/office/officeart/2005/8/layout/vList3" loCatId="picture" qsTypeId="urn:microsoft.com/office/officeart/2005/8/quickstyle/simple1" qsCatId="simple" csTypeId="urn:microsoft.com/office/officeart/2005/8/colors/accent2_1" csCatId="accent2" phldr="1"/>
      <dgm:spPr/>
    </dgm:pt>
    <dgm:pt modelId="{A0B16045-BDED-4A40-854C-B465FFD45911}">
      <dgm:prSet phldrT="[نص]"/>
      <dgm:spPr/>
      <dgm:t>
        <a:bodyPr/>
        <a:lstStyle/>
        <a:p>
          <a:pPr rtl="1"/>
          <a:r>
            <a:rPr lang="ar-SA" dirty="0" smtClean="0"/>
            <a:t>عرض نتائج البحث وفق الطريقة الصحيحة .</a:t>
          </a:r>
          <a:endParaRPr lang="ar-SA" dirty="0"/>
        </a:p>
      </dgm:t>
    </dgm:pt>
    <dgm:pt modelId="{4E63AD93-1282-4DC2-964C-793343CCCF43}" type="parTrans" cxnId="{5583979F-9911-489E-B9BF-1962AB7450DC}">
      <dgm:prSet/>
      <dgm:spPr/>
      <dgm:t>
        <a:bodyPr/>
        <a:lstStyle/>
        <a:p>
          <a:pPr rtl="1"/>
          <a:endParaRPr lang="ar-SA"/>
        </a:p>
      </dgm:t>
    </dgm:pt>
    <dgm:pt modelId="{F415FC47-6571-489D-A92F-B546A948E2A8}" type="sibTrans" cxnId="{5583979F-9911-489E-B9BF-1962AB7450DC}">
      <dgm:prSet/>
      <dgm:spPr/>
      <dgm:t>
        <a:bodyPr/>
        <a:lstStyle/>
        <a:p>
          <a:pPr rtl="1"/>
          <a:endParaRPr lang="ar-SA"/>
        </a:p>
      </dgm:t>
    </dgm:pt>
    <dgm:pt modelId="{4D84462B-12F1-4360-9815-478941671996}">
      <dgm:prSet phldrT="[نص]"/>
      <dgm:spPr/>
      <dgm:t>
        <a:bodyPr/>
        <a:lstStyle/>
        <a:p>
          <a:pPr rtl="1"/>
          <a:r>
            <a:rPr lang="ar-SA" dirty="0" smtClean="0"/>
            <a:t>تصنيف نتائج البحث .</a:t>
          </a:r>
          <a:endParaRPr lang="ar-SA" dirty="0"/>
        </a:p>
      </dgm:t>
    </dgm:pt>
    <dgm:pt modelId="{B8310D0D-1A0F-416C-8EB1-650B2A01A13E}" type="parTrans" cxnId="{25B6544F-6FF9-4CAA-9F47-2A9A5E2A6D15}">
      <dgm:prSet/>
      <dgm:spPr/>
      <dgm:t>
        <a:bodyPr/>
        <a:lstStyle/>
        <a:p>
          <a:pPr rtl="1"/>
          <a:endParaRPr lang="ar-SA"/>
        </a:p>
      </dgm:t>
    </dgm:pt>
    <dgm:pt modelId="{8D9CC714-04B9-40CE-AE36-619E1F0A88DC}" type="sibTrans" cxnId="{25B6544F-6FF9-4CAA-9F47-2A9A5E2A6D15}">
      <dgm:prSet/>
      <dgm:spPr/>
      <dgm:t>
        <a:bodyPr/>
        <a:lstStyle/>
        <a:p>
          <a:pPr rtl="1"/>
          <a:endParaRPr lang="ar-SA"/>
        </a:p>
      </dgm:t>
    </dgm:pt>
    <dgm:pt modelId="{F7BF0734-E6AA-4CED-A4AB-88D4FA2814E4}">
      <dgm:prSet phldrT="[نص]"/>
      <dgm:spPr/>
      <dgm:t>
        <a:bodyPr/>
        <a:lstStyle/>
        <a:p>
          <a:pPr rtl="1"/>
          <a:r>
            <a:rPr lang="ar-SA" dirty="0" smtClean="0"/>
            <a:t>الموضوعية في عرض ومناقشة نتائج البحث .</a:t>
          </a:r>
          <a:endParaRPr lang="ar-SA" dirty="0"/>
        </a:p>
      </dgm:t>
    </dgm:pt>
    <dgm:pt modelId="{89D40FC0-5B2F-4199-AB57-D55A624CC150}" type="parTrans" cxnId="{44ECF296-17F4-4854-AEB4-DE267DF02051}">
      <dgm:prSet/>
      <dgm:spPr/>
      <dgm:t>
        <a:bodyPr/>
        <a:lstStyle/>
        <a:p>
          <a:pPr rtl="1"/>
          <a:endParaRPr lang="ar-SA"/>
        </a:p>
      </dgm:t>
    </dgm:pt>
    <dgm:pt modelId="{8C3C3326-D550-4411-A349-1F965F8C4035}" type="sibTrans" cxnId="{44ECF296-17F4-4854-AEB4-DE267DF02051}">
      <dgm:prSet/>
      <dgm:spPr/>
      <dgm:t>
        <a:bodyPr/>
        <a:lstStyle/>
        <a:p>
          <a:pPr rtl="1"/>
          <a:endParaRPr lang="ar-SA"/>
        </a:p>
      </dgm:t>
    </dgm:pt>
    <dgm:pt modelId="{47EDF8F1-1EBD-4E26-A33B-4D5E5A0D81BD}" type="pres">
      <dgm:prSet presAssocID="{FBBFC2EB-C3A1-41F3-B678-D37A5C527D0B}" presName="linearFlow" presStyleCnt="0">
        <dgm:presLayoutVars>
          <dgm:dir val="rev"/>
          <dgm:resizeHandles val="exact"/>
        </dgm:presLayoutVars>
      </dgm:prSet>
      <dgm:spPr/>
    </dgm:pt>
    <dgm:pt modelId="{3FE933E2-309D-4431-828C-CE86381C417F}" type="pres">
      <dgm:prSet presAssocID="{A0B16045-BDED-4A40-854C-B465FFD45911}" presName="composite" presStyleCnt="0"/>
      <dgm:spPr/>
    </dgm:pt>
    <dgm:pt modelId="{EB4D5273-52A1-4CEA-ADEF-AED80BA61598}" type="pres">
      <dgm:prSet presAssocID="{A0B16045-BDED-4A40-854C-B465FFD45911}" presName="imgShp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74199F64-EC77-4869-8E54-B568C6369C27}" type="pres">
      <dgm:prSet presAssocID="{A0B16045-BDED-4A40-854C-B465FFD45911}" presName="txShp" presStyleLbl="node1" presStyleIdx="0" presStyleCnt="3">
        <dgm:presLayoutVars>
          <dgm:bulletEnabled val="1"/>
        </dgm:presLayoutVars>
      </dgm:prSet>
      <dgm:spPr/>
    </dgm:pt>
    <dgm:pt modelId="{F6C61C22-85FA-4C14-A436-B02DEEDA4C35}" type="pres">
      <dgm:prSet presAssocID="{F415FC47-6571-489D-A92F-B546A948E2A8}" presName="spacing" presStyleCnt="0"/>
      <dgm:spPr/>
    </dgm:pt>
    <dgm:pt modelId="{2F0ED39D-622B-49C7-93B2-42E78E7EA57D}" type="pres">
      <dgm:prSet presAssocID="{4D84462B-12F1-4360-9815-478941671996}" presName="composite" presStyleCnt="0"/>
      <dgm:spPr/>
    </dgm:pt>
    <dgm:pt modelId="{6E028BB3-D1A5-47AC-80D7-C476C8F95EA1}" type="pres">
      <dgm:prSet presAssocID="{4D84462B-12F1-4360-9815-478941671996}" presName="imgShp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</dgm:pt>
    <dgm:pt modelId="{D769E4FD-BDEB-4C68-8F2D-475DF5127F2B}" type="pres">
      <dgm:prSet presAssocID="{4D84462B-12F1-4360-9815-478941671996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91B30A44-F5A0-41F9-A674-E3F49D51B71A}" type="pres">
      <dgm:prSet presAssocID="{8D9CC714-04B9-40CE-AE36-619E1F0A88DC}" presName="spacing" presStyleCnt="0"/>
      <dgm:spPr/>
    </dgm:pt>
    <dgm:pt modelId="{DE953C7B-B53D-4518-A0FD-A27FE28ABFE5}" type="pres">
      <dgm:prSet presAssocID="{F7BF0734-E6AA-4CED-A4AB-88D4FA2814E4}" presName="composite" presStyleCnt="0"/>
      <dgm:spPr/>
    </dgm:pt>
    <dgm:pt modelId="{5868874F-EEFB-4296-A6A8-ED630971E194}" type="pres">
      <dgm:prSet presAssocID="{F7BF0734-E6AA-4CED-A4AB-88D4FA2814E4}" presName="imgShp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</dgm:pt>
    <dgm:pt modelId="{92DD9370-525B-4B0D-BDC3-5FDF4C18CC35}" type="pres">
      <dgm:prSet presAssocID="{F7BF0734-E6AA-4CED-A4AB-88D4FA2814E4}" presName="txShp" presStyleLbl="node1" presStyleIdx="2" presStyleCnt="3">
        <dgm:presLayoutVars>
          <dgm:bulletEnabled val="1"/>
        </dgm:presLayoutVars>
      </dgm:prSet>
      <dgm:spPr/>
    </dgm:pt>
  </dgm:ptLst>
  <dgm:cxnLst>
    <dgm:cxn modelId="{5583979F-9911-489E-B9BF-1962AB7450DC}" srcId="{FBBFC2EB-C3A1-41F3-B678-D37A5C527D0B}" destId="{A0B16045-BDED-4A40-854C-B465FFD45911}" srcOrd="0" destOrd="0" parTransId="{4E63AD93-1282-4DC2-964C-793343CCCF43}" sibTransId="{F415FC47-6571-489D-A92F-B546A948E2A8}"/>
    <dgm:cxn modelId="{BB41F998-AF15-4FD4-8D9E-D1207804BF6A}" type="presOf" srcId="{FBBFC2EB-C3A1-41F3-B678-D37A5C527D0B}" destId="{47EDF8F1-1EBD-4E26-A33B-4D5E5A0D81BD}" srcOrd="0" destOrd="0" presId="urn:microsoft.com/office/officeart/2005/8/layout/vList3"/>
    <dgm:cxn modelId="{3C51EB8F-8FA7-48A6-8BA3-C87625B9ACB8}" type="presOf" srcId="{4D84462B-12F1-4360-9815-478941671996}" destId="{D769E4FD-BDEB-4C68-8F2D-475DF5127F2B}" srcOrd="0" destOrd="0" presId="urn:microsoft.com/office/officeart/2005/8/layout/vList3"/>
    <dgm:cxn modelId="{25B6544F-6FF9-4CAA-9F47-2A9A5E2A6D15}" srcId="{FBBFC2EB-C3A1-41F3-B678-D37A5C527D0B}" destId="{4D84462B-12F1-4360-9815-478941671996}" srcOrd="1" destOrd="0" parTransId="{B8310D0D-1A0F-416C-8EB1-650B2A01A13E}" sibTransId="{8D9CC714-04B9-40CE-AE36-619E1F0A88DC}"/>
    <dgm:cxn modelId="{44ECF296-17F4-4854-AEB4-DE267DF02051}" srcId="{FBBFC2EB-C3A1-41F3-B678-D37A5C527D0B}" destId="{F7BF0734-E6AA-4CED-A4AB-88D4FA2814E4}" srcOrd="2" destOrd="0" parTransId="{89D40FC0-5B2F-4199-AB57-D55A624CC150}" sibTransId="{8C3C3326-D550-4411-A349-1F965F8C4035}"/>
    <dgm:cxn modelId="{05510F7A-9A56-41AC-8215-63F25D7AEA5F}" type="presOf" srcId="{A0B16045-BDED-4A40-854C-B465FFD45911}" destId="{74199F64-EC77-4869-8E54-B568C6369C27}" srcOrd="0" destOrd="0" presId="urn:microsoft.com/office/officeart/2005/8/layout/vList3"/>
    <dgm:cxn modelId="{5AE6B11F-2E58-4B61-A580-F4F4A7391E1D}" type="presOf" srcId="{F7BF0734-E6AA-4CED-A4AB-88D4FA2814E4}" destId="{92DD9370-525B-4B0D-BDC3-5FDF4C18CC35}" srcOrd="0" destOrd="0" presId="urn:microsoft.com/office/officeart/2005/8/layout/vList3"/>
    <dgm:cxn modelId="{3B838619-B8A4-4831-AD1E-EBA0A33DE67B}" type="presParOf" srcId="{47EDF8F1-1EBD-4E26-A33B-4D5E5A0D81BD}" destId="{3FE933E2-309D-4431-828C-CE86381C417F}" srcOrd="0" destOrd="0" presId="urn:microsoft.com/office/officeart/2005/8/layout/vList3"/>
    <dgm:cxn modelId="{DCAC48D5-DB98-4D8E-B9B9-8DAA14EE5F16}" type="presParOf" srcId="{3FE933E2-309D-4431-828C-CE86381C417F}" destId="{EB4D5273-52A1-4CEA-ADEF-AED80BA61598}" srcOrd="0" destOrd="0" presId="urn:microsoft.com/office/officeart/2005/8/layout/vList3"/>
    <dgm:cxn modelId="{96E0835E-638D-44C5-8733-3956E09C2C77}" type="presParOf" srcId="{3FE933E2-309D-4431-828C-CE86381C417F}" destId="{74199F64-EC77-4869-8E54-B568C6369C27}" srcOrd="1" destOrd="0" presId="urn:microsoft.com/office/officeart/2005/8/layout/vList3"/>
    <dgm:cxn modelId="{C930FCC6-8501-4057-8173-03498E66EE44}" type="presParOf" srcId="{47EDF8F1-1EBD-4E26-A33B-4D5E5A0D81BD}" destId="{F6C61C22-85FA-4C14-A436-B02DEEDA4C35}" srcOrd="1" destOrd="0" presId="urn:microsoft.com/office/officeart/2005/8/layout/vList3"/>
    <dgm:cxn modelId="{76F9BD78-D4BC-43C9-A948-8333A8F73456}" type="presParOf" srcId="{47EDF8F1-1EBD-4E26-A33B-4D5E5A0D81BD}" destId="{2F0ED39D-622B-49C7-93B2-42E78E7EA57D}" srcOrd="2" destOrd="0" presId="urn:microsoft.com/office/officeart/2005/8/layout/vList3"/>
    <dgm:cxn modelId="{570D2E6B-6C64-42FD-AE95-6D1D827DE93D}" type="presParOf" srcId="{2F0ED39D-622B-49C7-93B2-42E78E7EA57D}" destId="{6E028BB3-D1A5-47AC-80D7-C476C8F95EA1}" srcOrd="0" destOrd="0" presId="urn:microsoft.com/office/officeart/2005/8/layout/vList3"/>
    <dgm:cxn modelId="{CBC3C0D8-45D4-4452-8485-B2D1CD04C94A}" type="presParOf" srcId="{2F0ED39D-622B-49C7-93B2-42E78E7EA57D}" destId="{D769E4FD-BDEB-4C68-8F2D-475DF5127F2B}" srcOrd="1" destOrd="0" presId="urn:microsoft.com/office/officeart/2005/8/layout/vList3"/>
    <dgm:cxn modelId="{69003E26-9D6B-4076-9080-7674D8D8C6B4}" type="presParOf" srcId="{47EDF8F1-1EBD-4E26-A33B-4D5E5A0D81BD}" destId="{91B30A44-F5A0-41F9-A674-E3F49D51B71A}" srcOrd="3" destOrd="0" presId="urn:microsoft.com/office/officeart/2005/8/layout/vList3"/>
    <dgm:cxn modelId="{5E404FF1-D28E-4B11-A29B-05E3B60063FA}" type="presParOf" srcId="{47EDF8F1-1EBD-4E26-A33B-4D5E5A0D81BD}" destId="{DE953C7B-B53D-4518-A0FD-A27FE28ABFE5}" srcOrd="4" destOrd="0" presId="urn:microsoft.com/office/officeart/2005/8/layout/vList3"/>
    <dgm:cxn modelId="{BD311E34-39C1-419C-8644-A917C4C8677F}" type="presParOf" srcId="{DE953C7B-B53D-4518-A0FD-A27FE28ABFE5}" destId="{5868874F-EEFB-4296-A6A8-ED630971E194}" srcOrd="0" destOrd="0" presId="urn:microsoft.com/office/officeart/2005/8/layout/vList3"/>
    <dgm:cxn modelId="{B787232F-2481-489D-82E6-A43C785C6B88}" type="presParOf" srcId="{DE953C7B-B53D-4518-A0FD-A27FE28ABFE5}" destId="{92DD9370-525B-4B0D-BDC3-5FDF4C18CC35}" srcOrd="1" destOrd="0" presId="urn:microsoft.com/office/officeart/2005/8/layout/vList3"/>
  </dgm:cxnLst>
  <dgm:bg>
    <a:effectLst>
      <a:outerShdw blurRad="50800" dist="38100" algn="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30C6F7-A20A-4E00-BF52-037C7025DF21}" type="doc">
      <dgm:prSet loTypeId="urn:microsoft.com/office/officeart/2005/8/layout/gear1" loCatId="process" qsTypeId="urn:microsoft.com/office/officeart/2005/8/quickstyle/simple5" qsCatId="simple" csTypeId="urn:microsoft.com/office/officeart/2005/8/colors/colorful2" csCatId="colorful" phldr="1"/>
      <dgm:spPr/>
    </dgm:pt>
    <dgm:pt modelId="{BFEB2B26-8CA2-443B-BF55-8745D091A6F3}">
      <dgm:prSet phldrT="[نص]" custT="1"/>
      <dgm:spPr/>
      <dgm:t>
        <a:bodyPr/>
        <a:lstStyle/>
        <a:p>
          <a:pPr rtl="1"/>
          <a:r>
            <a:rPr lang="ar-SA" sz="2400" b="1" dirty="0" smtClean="0"/>
            <a:t>كيفية عرض ومناقشة نتائج البحث </a:t>
          </a:r>
          <a:endParaRPr lang="ar-SA" sz="2400" b="1" dirty="0"/>
        </a:p>
      </dgm:t>
    </dgm:pt>
    <dgm:pt modelId="{97955135-BE7A-493E-B4B5-4C841F79CFFB}" type="parTrans" cxnId="{FAC5E5B7-B2F1-445F-A5EC-5FCC4F8BAE9B}">
      <dgm:prSet/>
      <dgm:spPr/>
      <dgm:t>
        <a:bodyPr/>
        <a:lstStyle/>
        <a:p>
          <a:pPr rtl="1"/>
          <a:endParaRPr lang="ar-SA"/>
        </a:p>
      </dgm:t>
    </dgm:pt>
    <dgm:pt modelId="{8F4AFDFE-4F22-40B5-B115-D20732ACD0E9}" type="sibTrans" cxnId="{FAC5E5B7-B2F1-445F-A5EC-5FCC4F8BAE9B}">
      <dgm:prSet/>
      <dgm:spPr/>
      <dgm:t>
        <a:bodyPr/>
        <a:lstStyle/>
        <a:p>
          <a:pPr rtl="1"/>
          <a:endParaRPr lang="ar-SA"/>
        </a:p>
      </dgm:t>
    </dgm:pt>
    <dgm:pt modelId="{B6E8566A-93C5-4BFD-B375-93B4CB513237}">
      <dgm:prSet phldrT="[نص]" custT="1"/>
      <dgm:spPr/>
      <dgm:t>
        <a:bodyPr/>
        <a:lstStyle/>
        <a:p>
          <a:pPr rtl="1"/>
          <a:r>
            <a:rPr lang="ar-SA" sz="1800" b="1" smtClean="0"/>
            <a:t>شروط عرض نتائج البحث.</a:t>
          </a:r>
          <a:endParaRPr lang="ar-SA" sz="1800" b="1" dirty="0"/>
        </a:p>
      </dgm:t>
    </dgm:pt>
    <dgm:pt modelId="{FA6D7B77-9943-4CF8-A59B-584336146163}" type="parTrans" cxnId="{FF906331-A5E6-4B3D-93FC-31C184C53AEC}">
      <dgm:prSet/>
      <dgm:spPr/>
      <dgm:t>
        <a:bodyPr/>
        <a:lstStyle/>
        <a:p>
          <a:pPr rtl="1"/>
          <a:endParaRPr lang="ar-SA"/>
        </a:p>
      </dgm:t>
    </dgm:pt>
    <dgm:pt modelId="{67D936CA-F60E-4BF5-AFD0-B8CA01A33066}" type="sibTrans" cxnId="{FF906331-A5E6-4B3D-93FC-31C184C53AEC}">
      <dgm:prSet/>
      <dgm:spPr/>
      <dgm:t>
        <a:bodyPr/>
        <a:lstStyle/>
        <a:p>
          <a:pPr rtl="1"/>
          <a:endParaRPr lang="ar-SA"/>
        </a:p>
      </dgm:t>
    </dgm:pt>
    <dgm:pt modelId="{65FD81A6-8B7C-4A03-80BF-535E2B7F8AAA}">
      <dgm:prSet phldrT="[نص]" custT="1"/>
      <dgm:spPr/>
      <dgm:t>
        <a:bodyPr/>
        <a:lstStyle/>
        <a:p>
          <a:pPr rtl="1"/>
          <a:r>
            <a:rPr lang="ar-SA" sz="2000" b="1" smtClean="0"/>
            <a:t>ما المقصود بنتائج البحث؟</a:t>
          </a:r>
          <a:endParaRPr lang="ar-SA" sz="2000" b="1" dirty="0"/>
        </a:p>
      </dgm:t>
    </dgm:pt>
    <dgm:pt modelId="{BB878E6D-86E7-475B-9674-2F4CF93CF01E}" type="parTrans" cxnId="{8C81C11B-8A9A-4115-B616-4FD117F8DB82}">
      <dgm:prSet/>
      <dgm:spPr/>
      <dgm:t>
        <a:bodyPr/>
        <a:lstStyle/>
        <a:p>
          <a:pPr rtl="1"/>
          <a:endParaRPr lang="ar-SA"/>
        </a:p>
      </dgm:t>
    </dgm:pt>
    <dgm:pt modelId="{26E844D9-7DF5-412E-8BFA-DF956D5DCB4D}" type="sibTrans" cxnId="{8C81C11B-8A9A-4115-B616-4FD117F8DB82}">
      <dgm:prSet/>
      <dgm:spPr/>
      <dgm:t>
        <a:bodyPr/>
        <a:lstStyle/>
        <a:p>
          <a:pPr rtl="1"/>
          <a:endParaRPr lang="ar-SA"/>
        </a:p>
      </dgm:t>
    </dgm:pt>
    <dgm:pt modelId="{120E4F88-08B1-46C9-8C11-880BB4C59255}" type="pres">
      <dgm:prSet presAssocID="{A430C6F7-A20A-4E00-BF52-037C7025DF21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DBFD0C27-585E-4325-BB99-EBE3CCED892C}" type="pres">
      <dgm:prSet presAssocID="{BFEB2B26-8CA2-443B-BF55-8745D091A6F3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84A2D52-4859-4440-A844-F1555E663769}" type="pres">
      <dgm:prSet presAssocID="{BFEB2B26-8CA2-443B-BF55-8745D091A6F3}" presName="gear1srcNode" presStyleLbl="node1" presStyleIdx="0" presStyleCnt="3"/>
      <dgm:spPr/>
    </dgm:pt>
    <dgm:pt modelId="{F464F03F-6172-4166-B011-E1342D9E27B7}" type="pres">
      <dgm:prSet presAssocID="{BFEB2B26-8CA2-443B-BF55-8745D091A6F3}" presName="gear1dstNode" presStyleLbl="node1" presStyleIdx="0" presStyleCnt="3"/>
      <dgm:spPr/>
    </dgm:pt>
    <dgm:pt modelId="{E0859600-4E60-47F3-A545-AD1AC366C089}" type="pres">
      <dgm:prSet presAssocID="{B6E8566A-93C5-4BFD-B375-93B4CB513237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D671ECA-D383-45C9-8E11-D4FF62C44492}" type="pres">
      <dgm:prSet presAssocID="{B6E8566A-93C5-4BFD-B375-93B4CB513237}" presName="gear2srcNode" presStyleLbl="node1" presStyleIdx="1" presStyleCnt="3"/>
      <dgm:spPr/>
    </dgm:pt>
    <dgm:pt modelId="{E38CD20F-E637-4E52-8604-4D15B85804E6}" type="pres">
      <dgm:prSet presAssocID="{B6E8566A-93C5-4BFD-B375-93B4CB513237}" presName="gear2dstNode" presStyleLbl="node1" presStyleIdx="1" presStyleCnt="3"/>
      <dgm:spPr/>
    </dgm:pt>
    <dgm:pt modelId="{0A7EC926-4EFA-4EAF-B6D3-0CAF2277BA92}" type="pres">
      <dgm:prSet presAssocID="{65FD81A6-8B7C-4A03-80BF-535E2B7F8AAA}" presName="gear3" presStyleLbl="node1" presStyleIdx="2" presStyleCnt="3" custLinFactNeighborX="1595"/>
      <dgm:spPr/>
    </dgm:pt>
    <dgm:pt modelId="{B136C0CE-BEAE-48D7-B0F8-50C7BD65A69D}" type="pres">
      <dgm:prSet presAssocID="{65FD81A6-8B7C-4A03-80BF-535E2B7F8AAA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CF9A14DA-FBE9-4483-A11E-1EEB154CD10C}" type="pres">
      <dgm:prSet presAssocID="{65FD81A6-8B7C-4A03-80BF-535E2B7F8AAA}" presName="gear3srcNode" presStyleLbl="node1" presStyleIdx="2" presStyleCnt="3"/>
      <dgm:spPr/>
    </dgm:pt>
    <dgm:pt modelId="{0CEBDD8D-68D8-4B34-9714-7856E9FD66EB}" type="pres">
      <dgm:prSet presAssocID="{65FD81A6-8B7C-4A03-80BF-535E2B7F8AAA}" presName="gear3dstNode" presStyleLbl="node1" presStyleIdx="2" presStyleCnt="3"/>
      <dgm:spPr/>
    </dgm:pt>
    <dgm:pt modelId="{8FB7D126-D758-4BE7-B3E6-01C131CA5BA5}" type="pres">
      <dgm:prSet presAssocID="{8F4AFDFE-4F22-40B5-B115-D20732ACD0E9}" presName="connector1" presStyleLbl="sibTrans2D1" presStyleIdx="0" presStyleCnt="3"/>
      <dgm:spPr/>
    </dgm:pt>
    <dgm:pt modelId="{C29EF850-4C5E-45D9-B918-BC91A9438A0D}" type="pres">
      <dgm:prSet presAssocID="{67D936CA-F60E-4BF5-AFD0-B8CA01A33066}" presName="connector2" presStyleLbl="sibTrans2D1" presStyleIdx="1" presStyleCnt="3"/>
      <dgm:spPr/>
    </dgm:pt>
    <dgm:pt modelId="{7CEF3F21-6578-467F-98D8-7E1FB90A9EB9}" type="pres">
      <dgm:prSet presAssocID="{26E844D9-7DF5-412E-8BFA-DF956D5DCB4D}" presName="connector3" presStyleLbl="sibTrans2D1" presStyleIdx="2" presStyleCnt="3"/>
      <dgm:spPr/>
    </dgm:pt>
  </dgm:ptLst>
  <dgm:cxnLst>
    <dgm:cxn modelId="{530D799C-47A0-4BCB-94BB-B39B2C3FAE14}" type="presOf" srcId="{65FD81A6-8B7C-4A03-80BF-535E2B7F8AAA}" destId="{B136C0CE-BEAE-48D7-B0F8-50C7BD65A69D}" srcOrd="1" destOrd="0" presId="urn:microsoft.com/office/officeart/2005/8/layout/gear1"/>
    <dgm:cxn modelId="{38021598-104A-4ABD-BDC1-252E667DC7BF}" type="presOf" srcId="{B6E8566A-93C5-4BFD-B375-93B4CB513237}" destId="{E0859600-4E60-47F3-A545-AD1AC366C089}" srcOrd="0" destOrd="0" presId="urn:microsoft.com/office/officeart/2005/8/layout/gear1"/>
    <dgm:cxn modelId="{C1BC0310-C83B-44A0-9097-87D679923680}" type="presOf" srcId="{65FD81A6-8B7C-4A03-80BF-535E2B7F8AAA}" destId="{CF9A14DA-FBE9-4483-A11E-1EEB154CD10C}" srcOrd="2" destOrd="0" presId="urn:microsoft.com/office/officeart/2005/8/layout/gear1"/>
    <dgm:cxn modelId="{EA930253-AEC2-4CEC-89B3-4A4D706927D1}" type="presOf" srcId="{65FD81A6-8B7C-4A03-80BF-535E2B7F8AAA}" destId="{0CEBDD8D-68D8-4B34-9714-7856E9FD66EB}" srcOrd="3" destOrd="0" presId="urn:microsoft.com/office/officeart/2005/8/layout/gear1"/>
    <dgm:cxn modelId="{0121FE80-59CB-4EC6-8F94-18F28036DC92}" type="presOf" srcId="{65FD81A6-8B7C-4A03-80BF-535E2B7F8AAA}" destId="{0A7EC926-4EFA-4EAF-B6D3-0CAF2277BA92}" srcOrd="0" destOrd="0" presId="urn:microsoft.com/office/officeart/2005/8/layout/gear1"/>
    <dgm:cxn modelId="{8F20A652-6E2F-442B-A92A-E5E1AEA96242}" type="presOf" srcId="{B6E8566A-93C5-4BFD-B375-93B4CB513237}" destId="{DD671ECA-D383-45C9-8E11-D4FF62C44492}" srcOrd="1" destOrd="0" presId="urn:microsoft.com/office/officeart/2005/8/layout/gear1"/>
    <dgm:cxn modelId="{FF906331-A5E6-4B3D-93FC-31C184C53AEC}" srcId="{A430C6F7-A20A-4E00-BF52-037C7025DF21}" destId="{B6E8566A-93C5-4BFD-B375-93B4CB513237}" srcOrd="1" destOrd="0" parTransId="{FA6D7B77-9943-4CF8-A59B-584336146163}" sibTransId="{67D936CA-F60E-4BF5-AFD0-B8CA01A33066}"/>
    <dgm:cxn modelId="{8C81C11B-8A9A-4115-B616-4FD117F8DB82}" srcId="{A430C6F7-A20A-4E00-BF52-037C7025DF21}" destId="{65FD81A6-8B7C-4A03-80BF-535E2B7F8AAA}" srcOrd="2" destOrd="0" parTransId="{BB878E6D-86E7-475B-9674-2F4CF93CF01E}" sibTransId="{26E844D9-7DF5-412E-8BFA-DF956D5DCB4D}"/>
    <dgm:cxn modelId="{36EC610E-5705-401C-8191-85FDFD5EBE4C}" type="presOf" srcId="{26E844D9-7DF5-412E-8BFA-DF956D5DCB4D}" destId="{7CEF3F21-6578-467F-98D8-7E1FB90A9EB9}" srcOrd="0" destOrd="0" presId="urn:microsoft.com/office/officeart/2005/8/layout/gear1"/>
    <dgm:cxn modelId="{02B2DBCD-29FC-468E-9FCE-A44FF9EEDAE5}" type="presOf" srcId="{67D936CA-F60E-4BF5-AFD0-B8CA01A33066}" destId="{C29EF850-4C5E-45D9-B918-BC91A9438A0D}" srcOrd="0" destOrd="0" presId="urn:microsoft.com/office/officeart/2005/8/layout/gear1"/>
    <dgm:cxn modelId="{12F73EB2-6679-46E9-8BD0-905528BB61AD}" type="presOf" srcId="{BFEB2B26-8CA2-443B-BF55-8745D091A6F3}" destId="{F464F03F-6172-4166-B011-E1342D9E27B7}" srcOrd="2" destOrd="0" presId="urn:microsoft.com/office/officeart/2005/8/layout/gear1"/>
    <dgm:cxn modelId="{F1A92230-6909-431D-B9B3-38C95B073B7F}" type="presOf" srcId="{BFEB2B26-8CA2-443B-BF55-8745D091A6F3}" destId="{DBFD0C27-585E-4325-BB99-EBE3CCED892C}" srcOrd="0" destOrd="0" presId="urn:microsoft.com/office/officeart/2005/8/layout/gear1"/>
    <dgm:cxn modelId="{22DF9DE2-89DD-4543-8CDB-4C00D29B62E2}" type="presOf" srcId="{A430C6F7-A20A-4E00-BF52-037C7025DF21}" destId="{120E4F88-08B1-46C9-8C11-880BB4C59255}" srcOrd="0" destOrd="0" presId="urn:microsoft.com/office/officeart/2005/8/layout/gear1"/>
    <dgm:cxn modelId="{FAC5E5B7-B2F1-445F-A5EC-5FCC4F8BAE9B}" srcId="{A430C6F7-A20A-4E00-BF52-037C7025DF21}" destId="{BFEB2B26-8CA2-443B-BF55-8745D091A6F3}" srcOrd="0" destOrd="0" parTransId="{97955135-BE7A-493E-B4B5-4C841F79CFFB}" sibTransId="{8F4AFDFE-4F22-40B5-B115-D20732ACD0E9}"/>
    <dgm:cxn modelId="{A5979FA5-C5D2-4329-A4E7-366151B30C04}" type="presOf" srcId="{BFEB2B26-8CA2-443B-BF55-8745D091A6F3}" destId="{D84A2D52-4859-4440-A844-F1555E663769}" srcOrd="1" destOrd="0" presId="urn:microsoft.com/office/officeart/2005/8/layout/gear1"/>
    <dgm:cxn modelId="{5351E50E-87F5-4167-B696-5536614E2C10}" type="presOf" srcId="{B6E8566A-93C5-4BFD-B375-93B4CB513237}" destId="{E38CD20F-E637-4E52-8604-4D15B85804E6}" srcOrd="2" destOrd="0" presId="urn:microsoft.com/office/officeart/2005/8/layout/gear1"/>
    <dgm:cxn modelId="{B82D7870-DC7E-4BC8-9635-7A53C9BDAF83}" type="presOf" srcId="{8F4AFDFE-4F22-40B5-B115-D20732ACD0E9}" destId="{8FB7D126-D758-4BE7-B3E6-01C131CA5BA5}" srcOrd="0" destOrd="0" presId="urn:microsoft.com/office/officeart/2005/8/layout/gear1"/>
    <dgm:cxn modelId="{CB458351-584F-4A69-843A-8CF7DD65C78F}" type="presParOf" srcId="{120E4F88-08B1-46C9-8C11-880BB4C59255}" destId="{DBFD0C27-585E-4325-BB99-EBE3CCED892C}" srcOrd="0" destOrd="0" presId="urn:microsoft.com/office/officeart/2005/8/layout/gear1"/>
    <dgm:cxn modelId="{8E3DC4FF-7D14-4135-852E-DBB0C970AB7D}" type="presParOf" srcId="{120E4F88-08B1-46C9-8C11-880BB4C59255}" destId="{D84A2D52-4859-4440-A844-F1555E663769}" srcOrd="1" destOrd="0" presId="urn:microsoft.com/office/officeart/2005/8/layout/gear1"/>
    <dgm:cxn modelId="{A5856F8C-CE66-4DE3-B0B2-B5F9AE10B2AC}" type="presParOf" srcId="{120E4F88-08B1-46C9-8C11-880BB4C59255}" destId="{F464F03F-6172-4166-B011-E1342D9E27B7}" srcOrd="2" destOrd="0" presId="urn:microsoft.com/office/officeart/2005/8/layout/gear1"/>
    <dgm:cxn modelId="{31E1D744-5BB8-4D45-9809-61AA3B98733A}" type="presParOf" srcId="{120E4F88-08B1-46C9-8C11-880BB4C59255}" destId="{E0859600-4E60-47F3-A545-AD1AC366C089}" srcOrd="3" destOrd="0" presId="urn:microsoft.com/office/officeart/2005/8/layout/gear1"/>
    <dgm:cxn modelId="{5001882F-B3B8-45EC-BC70-84C8A807F145}" type="presParOf" srcId="{120E4F88-08B1-46C9-8C11-880BB4C59255}" destId="{DD671ECA-D383-45C9-8E11-D4FF62C44492}" srcOrd="4" destOrd="0" presId="urn:microsoft.com/office/officeart/2005/8/layout/gear1"/>
    <dgm:cxn modelId="{5186255F-2FE9-483D-85C3-7548FB541421}" type="presParOf" srcId="{120E4F88-08B1-46C9-8C11-880BB4C59255}" destId="{E38CD20F-E637-4E52-8604-4D15B85804E6}" srcOrd="5" destOrd="0" presId="urn:microsoft.com/office/officeart/2005/8/layout/gear1"/>
    <dgm:cxn modelId="{FA91CA10-1F1F-42AC-8323-209D6A77CD67}" type="presParOf" srcId="{120E4F88-08B1-46C9-8C11-880BB4C59255}" destId="{0A7EC926-4EFA-4EAF-B6D3-0CAF2277BA92}" srcOrd="6" destOrd="0" presId="urn:microsoft.com/office/officeart/2005/8/layout/gear1"/>
    <dgm:cxn modelId="{A3A06FFE-2BD4-4160-A335-CEEFBDE8E862}" type="presParOf" srcId="{120E4F88-08B1-46C9-8C11-880BB4C59255}" destId="{B136C0CE-BEAE-48D7-B0F8-50C7BD65A69D}" srcOrd="7" destOrd="0" presId="urn:microsoft.com/office/officeart/2005/8/layout/gear1"/>
    <dgm:cxn modelId="{ADAC8C89-3976-46E0-8224-97BCFF9FE6AF}" type="presParOf" srcId="{120E4F88-08B1-46C9-8C11-880BB4C59255}" destId="{CF9A14DA-FBE9-4483-A11E-1EEB154CD10C}" srcOrd="8" destOrd="0" presId="urn:microsoft.com/office/officeart/2005/8/layout/gear1"/>
    <dgm:cxn modelId="{901CF6B0-15F5-451F-8DEB-413BFD223876}" type="presParOf" srcId="{120E4F88-08B1-46C9-8C11-880BB4C59255}" destId="{0CEBDD8D-68D8-4B34-9714-7856E9FD66EB}" srcOrd="9" destOrd="0" presId="urn:microsoft.com/office/officeart/2005/8/layout/gear1"/>
    <dgm:cxn modelId="{71C53AF4-0B9C-4F37-B81A-8454326BE8A9}" type="presParOf" srcId="{120E4F88-08B1-46C9-8C11-880BB4C59255}" destId="{8FB7D126-D758-4BE7-B3E6-01C131CA5BA5}" srcOrd="10" destOrd="0" presId="urn:microsoft.com/office/officeart/2005/8/layout/gear1"/>
    <dgm:cxn modelId="{7B1618E5-EBFE-4F20-8E0D-79CF45C7DB71}" type="presParOf" srcId="{120E4F88-08B1-46C9-8C11-880BB4C59255}" destId="{C29EF850-4C5E-45D9-B918-BC91A9438A0D}" srcOrd="11" destOrd="0" presId="urn:microsoft.com/office/officeart/2005/8/layout/gear1"/>
    <dgm:cxn modelId="{6F8AFFBB-0625-4E2C-80F2-C9BB6887A04D}" type="presParOf" srcId="{120E4F88-08B1-46C9-8C11-880BB4C59255}" destId="{7CEF3F21-6578-467F-98D8-7E1FB90A9EB9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74C54E-EF81-46DE-9F80-FCF10991E09B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</dgm:spPr>
      <dgm:t>
        <a:bodyPr/>
        <a:lstStyle/>
        <a:p>
          <a:pPr rtl="1"/>
          <a:endParaRPr lang="ar-SA"/>
        </a:p>
      </dgm:t>
    </dgm:pt>
    <dgm:pt modelId="{950B749A-EF2A-4238-A2A9-1F59A1706F67}">
      <dgm:prSet phldrT="[نص]"/>
      <dgm:spPr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rtl="1"/>
          <a:r>
            <a:rPr lang="ar-SA" b="1" dirty="0" smtClean="0"/>
            <a:t>تناول السؤال في البحث ...........؟ ثم تذكر النتائج التي توصلت إليها بخصوص ذلك السؤال.</a:t>
          </a:r>
          <a:endParaRPr lang="ar-SA" b="1" dirty="0"/>
        </a:p>
      </dgm:t>
    </dgm:pt>
    <dgm:pt modelId="{2589C654-4EB3-43F2-B79F-7B55564EE4DA}" type="parTrans" cxnId="{CF35B6A8-964C-403D-B4E5-E87DA562DDC7}">
      <dgm:prSet/>
      <dgm:spPr/>
      <dgm:t>
        <a:bodyPr/>
        <a:lstStyle/>
        <a:p>
          <a:pPr rtl="1"/>
          <a:endParaRPr lang="ar-SA" b="1"/>
        </a:p>
      </dgm:t>
    </dgm:pt>
    <dgm:pt modelId="{81047E6C-552F-4248-88C3-133FDB88746C}" type="sibTrans" cxnId="{CF35B6A8-964C-403D-B4E5-E87DA562DDC7}">
      <dgm:prSet/>
      <dgm:spPr/>
      <dgm:t>
        <a:bodyPr/>
        <a:lstStyle/>
        <a:p>
          <a:pPr rtl="1"/>
          <a:endParaRPr lang="ar-SA" b="1"/>
        </a:p>
      </dgm:t>
    </dgm:pt>
    <dgm:pt modelId="{6819DC80-584A-4D17-9167-6C8A69BDE2CF}">
      <dgm:prSet phldrT="[نص]"/>
      <dgm:spPr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rtl="1"/>
          <a:r>
            <a:rPr lang="ar-SA" b="1" dirty="0" smtClean="0"/>
            <a:t>ترقيم الجدول ترقيماً تسلسلياً مع ذكر عنوان كل جدول .</a:t>
          </a:r>
          <a:endParaRPr lang="ar-SA" b="1" dirty="0"/>
        </a:p>
      </dgm:t>
    </dgm:pt>
    <dgm:pt modelId="{226C2E75-35EA-4611-9E15-8A261D890635}" type="parTrans" cxnId="{9596558E-CC6E-4D98-8BCF-993AD6946275}">
      <dgm:prSet/>
      <dgm:spPr/>
      <dgm:t>
        <a:bodyPr/>
        <a:lstStyle/>
        <a:p>
          <a:pPr rtl="1"/>
          <a:endParaRPr lang="ar-SA" b="1"/>
        </a:p>
      </dgm:t>
    </dgm:pt>
    <dgm:pt modelId="{859F684E-8E5B-429B-BC5D-B9FD5B743DCF}" type="sibTrans" cxnId="{9596558E-CC6E-4D98-8BCF-993AD6946275}">
      <dgm:prSet/>
      <dgm:spPr/>
      <dgm:t>
        <a:bodyPr/>
        <a:lstStyle/>
        <a:p>
          <a:pPr rtl="1"/>
          <a:endParaRPr lang="ar-SA" b="1"/>
        </a:p>
      </dgm:t>
    </dgm:pt>
    <dgm:pt modelId="{07761F78-C2F9-46BA-A829-2CD990D4D560}" type="pres">
      <dgm:prSet presAssocID="{AC74C54E-EF81-46DE-9F80-FCF10991E09B}" presName="Name0" presStyleCnt="0">
        <dgm:presLayoutVars>
          <dgm:chMax val="7"/>
          <dgm:chPref val="7"/>
          <dgm:dir val="rev"/>
        </dgm:presLayoutVars>
      </dgm:prSet>
      <dgm:spPr/>
    </dgm:pt>
    <dgm:pt modelId="{9D0DD764-7E1B-4785-9D1C-6AFFD88B4A5D}" type="pres">
      <dgm:prSet presAssocID="{AC74C54E-EF81-46DE-9F80-FCF10991E09B}" presName="Name1" presStyleCnt="0"/>
      <dgm:spPr/>
    </dgm:pt>
    <dgm:pt modelId="{2D2E7FC6-AACD-4436-9C2C-C0957FC4709F}" type="pres">
      <dgm:prSet presAssocID="{AC74C54E-EF81-46DE-9F80-FCF10991E09B}" presName="cycle" presStyleCnt="0"/>
      <dgm:spPr/>
    </dgm:pt>
    <dgm:pt modelId="{E18E6E60-E0A5-428D-856B-E3E8E1C9A182}" type="pres">
      <dgm:prSet presAssocID="{AC74C54E-EF81-46DE-9F80-FCF10991E09B}" presName="srcNode" presStyleLbl="node1" presStyleIdx="0" presStyleCnt="2"/>
      <dgm:spPr/>
    </dgm:pt>
    <dgm:pt modelId="{F0DBB934-167D-4106-A0D8-185B0449AA08}" type="pres">
      <dgm:prSet presAssocID="{AC74C54E-EF81-46DE-9F80-FCF10991E09B}" presName="conn" presStyleLbl="parChTrans1D2" presStyleIdx="0" presStyleCnt="1" custLinFactNeighborX="1612"/>
      <dgm:spPr/>
    </dgm:pt>
    <dgm:pt modelId="{15A9F34C-1DB3-430C-B760-66C5F6157AD9}" type="pres">
      <dgm:prSet presAssocID="{AC74C54E-EF81-46DE-9F80-FCF10991E09B}" presName="extraNode" presStyleLbl="node1" presStyleIdx="0" presStyleCnt="2"/>
      <dgm:spPr/>
    </dgm:pt>
    <dgm:pt modelId="{4E0AC148-9420-48F9-9C2E-4B27CEE20B06}" type="pres">
      <dgm:prSet presAssocID="{AC74C54E-EF81-46DE-9F80-FCF10991E09B}" presName="dstNode" presStyleLbl="node1" presStyleIdx="0" presStyleCnt="2"/>
      <dgm:spPr/>
    </dgm:pt>
    <dgm:pt modelId="{59DF3EAE-B59F-4D18-8001-1CFE086E569E}" type="pres">
      <dgm:prSet presAssocID="{950B749A-EF2A-4238-A2A9-1F59A1706F67}" presName="text_1" presStyleLbl="node1" presStyleIdx="0" presStyleCnt="2">
        <dgm:presLayoutVars>
          <dgm:bulletEnabled val="1"/>
        </dgm:presLayoutVars>
      </dgm:prSet>
      <dgm:spPr/>
    </dgm:pt>
    <dgm:pt modelId="{CFBB9A23-CBE3-42DD-90A0-9165EEF13ED2}" type="pres">
      <dgm:prSet presAssocID="{950B749A-EF2A-4238-A2A9-1F59A1706F67}" presName="accent_1" presStyleCnt="0"/>
      <dgm:spPr/>
    </dgm:pt>
    <dgm:pt modelId="{9A8E7A61-7245-4763-81BB-26F1EEA15670}" type="pres">
      <dgm:prSet presAssocID="{950B749A-EF2A-4238-A2A9-1F59A1706F67}" presName="accentRepeatNode" presStyleLbl="solidFgAcc1" presStyleIdx="0" presStyleCnt="2"/>
      <dgm:spPr/>
    </dgm:pt>
    <dgm:pt modelId="{DE1DD34E-3386-411B-8DFB-5CE9669F1B41}" type="pres">
      <dgm:prSet presAssocID="{6819DC80-584A-4D17-9167-6C8A69BDE2CF}" presName="text_2" presStyleLbl="node1" presStyleIdx="1" presStyleCnt="2">
        <dgm:presLayoutVars>
          <dgm:bulletEnabled val="1"/>
        </dgm:presLayoutVars>
      </dgm:prSet>
      <dgm:spPr/>
    </dgm:pt>
    <dgm:pt modelId="{BD1DE425-3793-4A65-8BB2-5731B4A9EAE9}" type="pres">
      <dgm:prSet presAssocID="{6819DC80-584A-4D17-9167-6C8A69BDE2CF}" presName="accent_2" presStyleCnt="0"/>
      <dgm:spPr/>
    </dgm:pt>
    <dgm:pt modelId="{9E569CC7-B16B-46C0-B788-B96416CC6A03}" type="pres">
      <dgm:prSet presAssocID="{6819DC80-584A-4D17-9167-6C8A69BDE2CF}" presName="accentRepeatNode" presStyleLbl="solidFgAcc1" presStyleIdx="1" presStyleCnt="2"/>
      <dgm:spPr/>
    </dgm:pt>
  </dgm:ptLst>
  <dgm:cxnLst>
    <dgm:cxn modelId="{CDD9A558-E775-4F0A-A4C0-8EA9480D3028}" type="presOf" srcId="{AC74C54E-EF81-46DE-9F80-FCF10991E09B}" destId="{07761F78-C2F9-46BA-A829-2CD990D4D560}" srcOrd="0" destOrd="0" presId="urn:microsoft.com/office/officeart/2008/layout/VerticalCurvedList"/>
    <dgm:cxn modelId="{27A75606-9ECA-4066-9F20-D1D73FF4F2FA}" type="presOf" srcId="{81047E6C-552F-4248-88C3-133FDB88746C}" destId="{F0DBB934-167D-4106-A0D8-185B0449AA08}" srcOrd="0" destOrd="0" presId="urn:microsoft.com/office/officeart/2008/layout/VerticalCurvedList"/>
    <dgm:cxn modelId="{9596558E-CC6E-4D98-8BCF-993AD6946275}" srcId="{AC74C54E-EF81-46DE-9F80-FCF10991E09B}" destId="{6819DC80-584A-4D17-9167-6C8A69BDE2CF}" srcOrd="1" destOrd="0" parTransId="{226C2E75-35EA-4611-9E15-8A261D890635}" sibTransId="{859F684E-8E5B-429B-BC5D-B9FD5B743DCF}"/>
    <dgm:cxn modelId="{C70B2956-4AD7-4C3A-B346-AF49A9B9BB7F}" type="presOf" srcId="{950B749A-EF2A-4238-A2A9-1F59A1706F67}" destId="{59DF3EAE-B59F-4D18-8001-1CFE086E569E}" srcOrd="0" destOrd="0" presId="urn:microsoft.com/office/officeart/2008/layout/VerticalCurvedList"/>
    <dgm:cxn modelId="{CB0DA48C-86BD-4462-8745-1B4AFADABD93}" type="presOf" srcId="{6819DC80-584A-4D17-9167-6C8A69BDE2CF}" destId="{DE1DD34E-3386-411B-8DFB-5CE9669F1B41}" srcOrd="0" destOrd="0" presId="urn:microsoft.com/office/officeart/2008/layout/VerticalCurvedList"/>
    <dgm:cxn modelId="{CF35B6A8-964C-403D-B4E5-E87DA562DDC7}" srcId="{AC74C54E-EF81-46DE-9F80-FCF10991E09B}" destId="{950B749A-EF2A-4238-A2A9-1F59A1706F67}" srcOrd="0" destOrd="0" parTransId="{2589C654-4EB3-43F2-B79F-7B55564EE4DA}" sibTransId="{81047E6C-552F-4248-88C3-133FDB88746C}"/>
    <dgm:cxn modelId="{87411092-4C10-42A5-AB7B-067771747E79}" type="presParOf" srcId="{07761F78-C2F9-46BA-A829-2CD990D4D560}" destId="{9D0DD764-7E1B-4785-9D1C-6AFFD88B4A5D}" srcOrd="0" destOrd="0" presId="urn:microsoft.com/office/officeart/2008/layout/VerticalCurvedList"/>
    <dgm:cxn modelId="{0185CEA3-EAB0-4519-876B-FA040D1AD1ED}" type="presParOf" srcId="{9D0DD764-7E1B-4785-9D1C-6AFFD88B4A5D}" destId="{2D2E7FC6-AACD-4436-9C2C-C0957FC4709F}" srcOrd="0" destOrd="0" presId="urn:microsoft.com/office/officeart/2008/layout/VerticalCurvedList"/>
    <dgm:cxn modelId="{44DF5523-5A1C-4732-9ED4-BF044FA5E082}" type="presParOf" srcId="{2D2E7FC6-AACD-4436-9C2C-C0957FC4709F}" destId="{E18E6E60-E0A5-428D-856B-E3E8E1C9A182}" srcOrd="0" destOrd="0" presId="urn:microsoft.com/office/officeart/2008/layout/VerticalCurvedList"/>
    <dgm:cxn modelId="{8F05F6CE-4D59-472D-A222-5D52522F309B}" type="presParOf" srcId="{2D2E7FC6-AACD-4436-9C2C-C0957FC4709F}" destId="{F0DBB934-167D-4106-A0D8-185B0449AA08}" srcOrd="1" destOrd="0" presId="urn:microsoft.com/office/officeart/2008/layout/VerticalCurvedList"/>
    <dgm:cxn modelId="{FFFF618A-0797-4FCF-940E-4DA62E5403A3}" type="presParOf" srcId="{2D2E7FC6-AACD-4436-9C2C-C0957FC4709F}" destId="{15A9F34C-1DB3-430C-B760-66C5F6157AD9}" srcOrd="2" destOrd="0" presId="urn:microsoft.com/office/officeart/2008/layout/VerticalCurvedList"/>
    <dgm:cxn modelId="{F93C6798-ACF2-492E-A179-D444A3C62826}" type="presParOf" srcId="{2D2E7FC6-AACD-4436-9C2C-C0957FC4709F}" destId="{4E0AC148-9420-48F9-9C2E-4B27CEE20B06}" srcOrd="3" destOrd="0" presId="urn:microsoft.com/office/officeart/2008/layout/VerticalCurvedList"/>
    <dgm:cxn modelId="{23CE0BA4-F706-403C-A1C0-24B91A5E46B3}" type="presParOf" srcId="{9D0DD764-7E1B-4785-9D1C-6AFFD88B4A5D}" destId="{59DF3EAE-B59F-4D18-8001-1CFE086E569E}" srcOrd="1" destOrd="0" presId="urn:microsoft.com/office/officeart/2008/layout/VerticalCurvedList"/>
    <dgm:cxn modelId="{4EF26504-16CB-48BB-8302-F8670485FA4D}" type="presParOf" srcId="{9D0DD764-7E1B-4785-9D1C-6AFFD88B4A5D}" destId="{CFBB9A23-CBE3-42DD-90A0-9165EEF13ED2}" srcOrd="2" destOrd="0" presId="urn:microsoft.com/office/officeart/2008/layout/VerticalCurvedList"/>
    <dgm:cxn modelId="{65D387C0-0A54-4F75-923C-3489411A4B1E}" type="presParOf" srcId="{CFBB9A23-CBE3-42DD-90A0-9165EEF13ED2}" destId="{9A8E7A61-7245-4763-81BB-26F1EEA15670}" srcOrd="0" destOrd="0" presId="urn:microsoft.com/office/officeart/2008/layout/VerticalCurvedList"/>
    <dgm:cxn modelId="{3CCACAFF-FAB9-4333-8EBD-5CBD78C5CB92}" type="presParOf" srcId="{9D0DD764-7E1B-4785-9D1C-6AFFD88B4A5D}" destId="{DE1DD34E-3386-411B-8DFB-5CE9669F1B41}" srcOrd="3" destOrd="0" presId="urn:microsoft.com/office/officeart/2008/layout/VerticalCurvedList"/>
    <dgm:cxn modelId="{9044E083-F3BC-44E0-8F3E-4D61C1B3C67D}" type="presParOf" srcId="{9D0DD764-7E1B-4785-9D1C-6AFFD88B4A5D}" destId="{BD1DE425-3793-4A65-8BB2-5731B4A9EAE9}" srcOrd="4" destOrd="0" presId="urn:microsoft.com/office/officeart/2008/layout/VerticalCurvedList"/>
    <dgm:cxn modelId="{A82F66C4-7381-42C6-BC7A-C697C69ADDC1}" type="presParOf" srcId="{BD1DE425-3793-4A65-8BB2-5731B4A9EAE9}" destId="{9E569CC7-B16B-46C0-B788-B96416CC6A0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9D48FD8-4408-4C7C-AE44-E11B2A00F590}" type="doc">
      <dgm:prSet loTypeId="urn:microsoft.com/office/officeart/2005/8/layout/arrow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EAE0670F-431B-484B-B81F-4CB46D462BAC}">
      <dgm:prSet phldrT="[نص]"/>
      <dgm:spPr/>
      <dgm:t>
        <a:bodyPr/>
        <a:lstStyle/>
        <a:p>
          <a:pPr rtl="1"/>
          <a:endParaRPr lang="ar-SA" dirty="0"/>
        </a:p>
      </dgm:t>
    </dgm:pt>
    <dgm:pt modelId="{97B3B7BF-64AD-4559-999D-B74DD6624132}" type="sibTrans" cxnId="{F0460C51-299B-428D-990E-2AF7412F82F1}">
      <dgm:prSet/>
      <dgm:spPr/>
      <dgm:t>
        <a:bodyPr/>
        <a:lstStyle/>
        <a:p>
          <a:pPr rtl="1"/>
          <a:endParaRPr lang="ar-SA"/>
        </a:p>
      </dgm:t>
    </dgm:pt>
    <dgm:pt modelId="{D3A4CF15-D7D1-43B1-A544-A480DE02A54E}" type="parTrans" cxnId="{F0460C51-299B-428D-990E-2AF7412F82F1}">
      <dgm:prSet/>
      <dgm:spPr/>
      <dgm:t>
        <a:bodyPr/>
        <a:lstStyle/>
        <a:p>
          <a:pPr rtl="1"/>
          <a:endParaRPr lang="ar-SA"/>
        </a:p>
      </dgm:t>
    </dgm:pt>
    <dgm:pt modelId="{37EBF024-FBBD-49C0-B06E-7AA69599B7F8}" type="pres">
      <dgm:prSet presAssocID="{19D48FD8-4408-4C7C-AE44-E11B2A00F590}" presName="compositeShape" presStyleCnt="0">
        <dgm:presLayoutVars>
          <dgm:chMax val="2"/>
          <dgm:dir/>
          <dgm:resizeHandles val="exact"/>
        </dgm:presLayoutVars>
      </dgm:prSet>
      <dgm:spPr/>
    </dgm:pt>
    <dgm:pt modelId="{EAEEB2AC-B7F3-4E3A-91E3-267B3CE79E69}" type="pres">
      <dgm:prSet presAssocID="{19D48FD8-4408-4C7C-AE44-E11B2A00F590}" presName="ribbon" presStyleLbl="node1" presStyleIdx="0" presStyleCnt="1" custLinFactNeighborX="-2494" custLinFactNeighborY="-2012"/>
      <dgm:spPr>
        <a:solidFill>
          <a:schemeClr val="bg1">
            <a:lumMod val="50000"/>
          </a:schemeClr>
        </a:solidFill>
      </dgm:spPr>
    </dgm:pt>
    <dgm:pt modelId="{4D21ABDB-2B60-4763-83F8-3FFCB7D40AF4}" type="pres">
      <dgm:prSet presAssocID="{19D48FD8-4408-4C7C-AE44-E11B2A00F590}" presName="leftArrowText" presStyleLbl="node1" presStyleIdx="0" presStyleCnt="1" custScaleX="104905" custScaleY="93853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8F38D48-9D00-4BFB-ACF6-526E9AAC602A}" type="pres">
      <dgm:prSet presAssocID="{19D48FD8-4408-4C7C-AE44-E11B2A00F590}" presName="righ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9051CC76-8412-4CBD-9ED6-B6436B75EA8A}" type="presOf" srcId="{19D48FD8-4408-4C7C-AE44-E11B2A00F590}" destId="{37EBF024-FBBD-49C0-B06E-7AA69599B7F8}" srcOrd="0" destOrd="0" presId="urn:microsoft.com/office/officeart/2005/8/layout/arrow6"/>
    <dgm:cxn modelId="{3F07F718-9C33-4458-B254-D01494BA9F57}" type="presOf" srcId="{EAE0670F-431B-484B-B81F-4CB46D462BAC}" destId="{4D21ABDB-2B60-4763-83F8-3FFCB7D40AF4}" srcOrd="0" destOrd="0" presId="urn:microsoft.com/office/officeart/2005/8/layout/arrow6"/>
    <dgm:cxn modelId="{F0460C51-299B-428D-990E-2AF7412F82F1}" srcId="{19D48FD8-4408-4C7C-AE44-E11B2A00F590}" destId="{EAE0670F-431B-484B-B81F-4CB46D462BAC}" srcOrd="0" destOrd="0" parTransId="{D3A4CF15-D7D1-43B1-A544-A480DE02A54E}" sibTransId="{97B3B7BF-64AD-4559-999D-B74DD6624132}"/>
    <dgm:cxn modelId="{A72B125A-3F35-449A-ADA1-318FBAB69EED}" type="presParOf" srcId="{37EBF024-FBBD-49C0-B06E-7AA69599B7F8}" destId="{EAEEB2AC-B7F3-4E3A-91E3-267B3CE79E69}" srcOrd="0" destOrd="0" presId="urn:microsoft.com/office/officeart/2005/8/layout/arrow6"/>
    <dgm:cxn modelId="{6D485B53-6DC8-414B-9A61-517058572E09}" type="presParOf" srcId="{37EBF024-FBBD-49C0-B06E-7AA69599B7F8}" destId="{4D21ABDB-2B60-4763-83F8-3FFCB7D40AF4}" srcOrd="1" destOrd="0" presId="urn:microsoft.com/office/officeart/2005/8/layout/arrow6"/>
    <dgm:cxn modelId="{1F36BAEB-5E72-450B-AA49-A215DBB4F769}" type="presParOf" srcId="{37EBF024-FBBD-49C0-B06E-7AA69599B7F8}" destId="{68F38D48-9D00-4BFB-ACF6-526E9AAC602A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199F64-EC77-4869-8E54-B568C6369C27}">
      <dsp:nvSpPr>
        <dsp:cNvPr id="0" name=""/>
        <dsp:cNvSpPr/>
      </dsp:nvSpPr>
      <dsp:spPr>
        <a:xfrm>
          <a:off x="790401" y="654"/>
          <a:ext cx="4298759" cy="116947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25730" rIns="515707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/>
            <a:t>عرض نتائج البحث وفق الطريقة الصحيحة .</a:t>
          </a:r>
          <a:endParaRPr lang="ar-SA" sz="3300" kern="1200" dirty="0"/>
        </a:p>
      </dsp:txBody>
      <dsp:txXfrm>
        <a:off x="790401" y="654"/>
        <a:ext cx="4006390" cy="1169476"/>
      </dsp:txXfrm>
    </dsp:sp>
    <dsp:sp modelId="{EB4D5273-52A1-4CEA-ADEF-AED80BA61598}">
      <dsp:nvSpPr>
        <dsp:cNvPr id="0" name=""/>
        <dsp:cNvSpPr/>
      </dsp:nvSpPr>
      <dsp:spPr>
        <a:xfrm>
          <a:off x="4504422" y="654"/>
          <a:ext cx="1169476" cy="1169476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69E4FD-BDEB-4C68-8F2D-475DF5127F2B}">
      <dsp:nvSpPr>
        <dsp:cNvPr id="0" name=""/>
        <dsp:cNvSpPr/>
      </dsp:nvSpPr>
      <dsp:spPr>
        <a:xfrm>
          <a:off x="790401" y="1519228"/>
          <a:ext cx="4298759" cy="116947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25730" rIns="515707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/>
            <a:t>تصنيف نتائج البحث .</a:t>
          </a:r>
          <a:endParaRPr lang="ar-SA" sz="3300" kern="1200" dirty="0"/>
        </a:p>
      </dsp:txBody>
      <dsp:txXfrm>
        <a:off x="790401" y="1519228"/>
        <a:ext cx="4006390" cy="1169476"/>
      </dsp:txXfrm>
    </dsp:sp>
    <dsp:sp modelId="{6E028BB3-D1A5-47AC-80D7-C476C8F95EA1}">
      <dsp:nvSpPr>
        <dsp:cNvPr id="0" name=""/>
        <dsp:cNvSpPr/>
      </dsp:nvSpPr>
      <dsp:spPr>
        <a:xfrm>
          <a:off x="4504422" y="1519228"/>
          <a:ext cx="1169476" cy="1169476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DD9370-525B-4B0D-BDC3-5FDF4C18CC35}">
      <dsp:nvSpPr>
        <dsp:cNvPr id="0" name=""/>
        <dsp:cNvSpPr/>
      </dsp:nvSpPr>
      <dsp:spPr>
        <a:xfrm>
          <a:off x="790401" y="3037802"/>
          <a:ext cx="4298759" cy="116947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25730" rIns="515707" bIns="125730" numCol="1" spcCol="1270" anchor="ctr" anchorCtr="0">
          <a:noAutofit/>
        </a:bodyPr>
        <a:lstStyle/>
        <a:p>
          <a:pPr lvl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3300" kern="1200" dirty="0" smtClean="0"/>
            <a:t>الموضوعية في عرض ومناقشة نتائج البحث .</a:t>
          </a:r>
          <a:endParaRPr lang="ar-SA" sz="3300" kern="1200" dirty="0"/>
        </a:p>
      </dsp:txBody>
      <dsp:txXfrm>
        <a:off x="790401" y="3037802"/>
        <a:ext cx="4006390" cy="1169476"/>
      </dsp:txXfrm>
    </dsp:sp>
    <dsp:sp modelId="{5868874F-EEFB-4296-A6A8-ED630971E194}">
      <dsp:nvSpPr>
        <dsp:cNvPr id="0" name=""/>
        <dsp:cNvSpPr/>
      </dsp:nvSpPr>
      <dsp:spPr>
        <a:xfrm>
          <a:off x="4504422" y="3037802"/>
          <a:ext cx="1169476" cy="1169476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FD0C27-585E-4325-BB99-EBE3CCED892C}">
      <dsp:nvSpPr>
        <dsp:cNvPr id="0" name=""/>
        <dsp:cNvSpPr/>
      </dsp:nvSpPr>
      <dsp:spPr>
        <a:xfrm>
          <a:off x="4562898" y="2310764"/>
          <a:ext cx="2824268" cy="2824268"/>
        </a:xfrm>
        <a:prstGeom prst="gear9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400" b="1" kern="1200" dirty="0" smtClean="0"/>
            <a:t>كيفية عرض ومناقشة نتائج البحث </a:t>
          </a:r>
          <a:endParaRPr lang="ar-SA" sz="2400" b="1" kern="1200" dirty="0"/>
        </a:p>
      </dsp:txBody>
      <dsp:txXfrm>
        <a:off x="5130702" y="2972335"/>
        <a:ext cx="1688660" cy="1451732"/>
      </dsp:txXfrm>
    </dsp:sp>
    <dsp:sp modelId="{E0859600-4E60-47F3-A545-AD1AC366C089}">
      <dsp:nvSpPr>
        <dsp:cNvPr id="0" name=""/>
        <dsp:cNvSpPr/>
      </dsp:nvSpPr>
      <dsp:spPr>
        <a:xfrm>
          <a:off x="2919687" y="1643210"/>
          <a:ext cx="2054013" cy="2054013"/>
        </a:xfrm>
        <a:prstGeom prst="gear6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1800" b="1" kern="1200" smtClean="0"/>
            <a:t>شروط عرض نتائج البحث.</a:t>
          </a:r>
          <a:endParaRPr lang="ar-SA" sz="1800" b="1" kern="1200" dirty="0"/>
        </a:p>
      </dsp:txBody>
      <dsp:txXfrm>
        <a:off x="3436791" y="2163439"/>
        <a:ext cx="1019805" cy="1013555"/>
      </dsp:txXfrm>
    </dsp:sp>
    <dsp:sp modelId="{0A7EC926-4EFA-4EAF-B6D3-0CAF2277BA92}">
      <dsp:nvSpPr>
        <dsp:cNvPr id="0" name=""/>
        <dsp:cNvSpPr/>
      </dsp:nvSpPr>
      <dsp:spPr>
        <a:xfrm rot="20700000">
          <a:off x="4109458" y="226151"/>
          <a:ext cx="2012513" cy="2012513"/>
        </a:xfrm>
        <a:prstGeom prst="gear6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smtClean="0"/>
            <a:t>ما المقصود بنتائج البحث؟</a:t>
          </a:r>
          <a:endParaRPr lang="ar-SA" sz="2000" b="1" kern="1200" dirty="0"/>
        </a:p>
      </dsp:txBody>
      <dsp:txXfrm rot="-20700000">
        <a:off x="4550861" y="667554"/>
        <a:ext cx="1129707" cy="1129707"/>
      </dsp:txXfrm>
    </dsp:sp>
    <dsp:sp modelId="{8FB7D126-D758-4BE7-B3E6-01C131CA5BA5}">
      <dsp:nvSpPr>
        <dsp:cNvPr id="0" name=""/>
        <dsp:cNvSpPr/>
      </dsp:nvSpPr>
      <dsp:spPr>
        <a:xfrm>
          <a:off x="4356196" y="1878610"/>
          <a:ext cx="3615063" cy="3615063"/>
        </a:xfrm>
        <a:prstGeom prst="circularArrow">
          <a:avLst>
            <a:gd name="adj1" fmla="val 4687"/>
            <a:gd name="adj2" fmla="val 299029"/>
            <a:gd name="adj3" fmla="val 2534828"/>
            <a:gd name="adj4" fmla="val 15821643"/>
            <a:gd name="adj5" fmla="val 5469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29EF850-4C5E-45D9-B918-BC91A9438A0D}">
      <dsp:nvSpPr>
        <dsp:cNvPr id="0" name=""/>
        <dsp:cNvSpPr/>
      </dsp:nvSpPr>
      <dsp:spPr>
        <a:xfrm>
          <a:off x="2555925" y="1184697"/>
          <a:ext cx="2626569" cy="2626569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CEF3F21-6578-467F-98D8-7E1FB90A9EB9}">
      <dsp:nvSpPr>
        <dsp:cNvPr id="0" name=""/>
        <dsp:cNvSpPr/>
      </dsp:nvSpPr>
      <dsp:spPr>
        <a:xfrm>
          <a:off x="3604629" y="-218702"/>
          <a:ext cx="2831970" cy="2831970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DBB934-167D-4106-A0D8-185B0449AA08}">
      <dsp:nvSpPr>
        <dsp:cNvPr id="0" name=""/>
        <dsp:cNvSpPr/>
      </dsp:nvSpPr>
      <dsp:spPr>
        <a:xfrm>
          <a:off x="8802460" y="-530099"/>
          <a:ext cx="4110775" cy="4110775"/>
        </a:xfrm>
        <a:prstGeom prst="blockArc">
          <a:avLst>
            <a:gd name="adj1" fmla="val 8100000"/>
            <a:gd name="adj2" fmla="val 13500000"/>
            <a:gd name="adj3" fmla="val 525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DF3EAE-B59F-4D18-8001-1CFE086E569E}">
      <dsp:nvSpPr>
        <dsp:cNvPr id="0" name=""/>
        <dsp:cNvSpPr/>
      </dsp:nvSpPr>
      <dsp:spPr>
        <a:xfrm>
          <a:off x="16091" y="435805"/>
          <a:ext cx="8911692" cy="87148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91744" bIns="68580" numCol="1" spcCol="1270" anchor="ctr" anchorCtr="0">
          <a:noAutofit/>
        </a:bodyPr>
        <a:lstStyle/>
        <a:p>
          <a:pPr lvl="0" algn="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b="1" kern="1200" dirty="0" smtClean="0"/>
            <a:t>تناول السؤال في البحث ...........؟ ثم تذكر النتائج التي توصلت إليها بخصوص ذلك السؤال.</a:t>
          </a:r>
          <a:endParaRPr lang="ar-SA" sz="2700" b="1" kern="1200" dirty="0"/>
        </a:p>
      </dsp:txBody>
      <dsp:txXfrm>
        <a:off x="16091" y="435805"/>
        <a:ext cx="8911692" cy="871488"/>
      </dsp:txXfrm>
    </dsp:sp>
    <dsp:sp modelId="{9A8E7A61-7245-4763-81BB-26F1EEA15670}">
      <dsp:nvSpPr>
        <dsp:cNvPr id="0" name=""/>
        <dsp:cNvSpPr/>
      </dsp:nvSpPr>
      <dsp:spPr>
        <a:xfrm>
          <a:off x="8383104" y="326869"/>
          <a:ext cx="1089361" cy="10893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1DD34E-3386-411B-8DFB-5CE9669F1B41}">
      <dsp:nvSpPr>
        <dsp:cNvPr id="0" name=""/>
        <dsp:cNvSpPr/>
      </dsp:nvSpPr>
      <dsp:spPr>
        <a:xfrm>
          <a:off x="16091" y="1743282"/>
          <a:ext cx="8911692" cy="87148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91744" bIns="68580" numCol="1" spcCol="1270" anchor="ctr" anchorCtr="0">
          <a:noAutofit/>
        </a:bodyPr>
        <a:lstStyle/>
        <a:p>
          <a:pPr lvl="0" algn="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700" b="1" kern="1200" dirty="0" smtClean="0"/>
            <a:t>ترقيم الجدول ترقيماً تسلسلياً مع ذكر عنوان كل جدول .</a:t>
          </a:r>
          <a:endParaRPr lang="ar-SA" sz="2700" b="1" kern="1200" dirty="0"/>
        </a:p>
      </dsp:txBody>
      <dsp:txXfrm>
        <a:off x="16091" y="1743282"/>
        <a:ext cx="8911692" cy="871488"/>
      </dsp:txXfrm>
    </dsp:sp>
    <dsp:sp modelId="{9E569CC7-B16B-46C0-B788-B96416CC6A03}">
      <dsp:nvSpPr>
        <dsp:cNvPr id="0" name=""/>
        <dsp:cNvSpPr/>
      </dsp:nvSpPr>
      <dsp:spPr>
        <a:xfrm>
          <a:off x="8383104" y="1634346"/>
          <a:ext cx="1089361" cy="10893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EEB2AC-B7F3-4E3A-91E3-267B3CE79E69}">
      <dsp:nvSpPr>
        <dsp:cNvPr id="0" name=""/>
        <dsp:cNvSpPr/>
      </dsp:nvSpPr>
      <dsp:spPr>
        <a:xfrm>
          <a:off x="0" y="0"/>
          <a:ext cx="3056834" cy="1222734"/>
        </a:xfrm>
        <a:prstGeom prst="leftRightRibb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21ABDB-2B60-4763-83F8-3FFCB7D40AF4}">
      <dsp:nvSpPr>
        <dsp:cNvPr id="0" name=""/>
        <dsp:cNvSpPr/>
      </dsp:nvSpPr>
      <dsp:spPr>
        <a:xfrm>
          <a:off x="342080" y="238540"/>
          <a:ext cx="1058235" cy="56231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0" bIns="102870" numCol="1" spcCol="1270" anchor="ctr" anchorCtr="0">
          <a:noAutofit/>
        </a:bodyPr>
        <a:lstStyle/>
        <a:p>
          <a:pPr lvl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700" kern="1200" dirty="0"/>
        </a:p>
      </dsp:txBody>
      <dsp:txXfrm>
        <a:off x="342080" y="238540"/>
        <a:ext cx="1058235" cy="562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50125-32D3-4E8F-95C3-EB724D2EEA5B}" type="datetimeFigureOut">
              <a:rPr lang="ar-SA" smtClean="0"/>
              <a:t>10/03/42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F5AE7-C199-4DEF-B82C-C177C07713B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12711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50125-32D3-4E8F-95C3-EB724D2EEA5B}" type="datetimeFigureOut">
              <a:rPr lang="ar-SA" smtClean="0"/>
              <a:t>10/03/42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F5AE7-C199-4DEF-B82C-C177C07713B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65946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50125-32D3-4E8F-95C3-EB724D2EEA5B}" type="datetimeFigureOut">
              <a:rPr lang="ar-SA" smtClean="0"/>
              <a:t>10/03/42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F5AE7-C199-4DEF-B82C-C177C07713B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4834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50125-32D3-4E8F-95C3-EB724D2EEA5B}" type="datetimeFigureOut">
              <a:rPr lang="ar-SA" smtClean="0"/>
              <a:t>10/03/42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F5AE7-C199-4DEF-B82C-C177C07713B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48325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50125-32D3-4E8F-95C3-EB724D2EEA5B}" type="datetimeFigureOut">
              <a:rPr lang="ar-SA" smtClean="0"/>
              <a:t>10/03/42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F5AE7-C199-4DEF-B82C-C177C07713B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90432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50125-32D3-4E8F-95C3-EB724D2EEA5B}" type="datetimeFigureOut">
              <a:rPr lang="ar-SA" smtClean="0"/>
              <a:t>10/03/42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F5AE7-C199-4DEF-B82C-C177C07713B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60742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50125-32D3-4E8F-95C3-EB724D2EEA5B}" type="datetimeFigureOut">
              <a:rPr lang="ar-SA" smtClean="0"/>
              <a:t>10/03/42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F5AE7-C199-4DEF-B82C-C177C07713B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05066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50125-32D3-4E8F-95C3-EB724D2EEA5B}" type="datetimeFigureOut">
              <a:rPr lang="ar-SA" smtClean="0"/>
              <a:t>10/03/42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F5AE7-C199-4DEF-B82C-C177C07713B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7914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50125-32D3-4E8F-95C3-EB724D2EEA5B}" type="datetimeFigureOut">
              <a:rPr lang="ar-SA" smtClean="0"/>
              <a:t>10/03/42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F5AE7-C199-4DEF-B82C-C177C07713B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2837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50125-32D3-4E8F-95C3-EB724D2EEA5B}" type="datetimeFigureOut">
              <a:rPr lang="ar-SA" smtClean="0"/>
              <a:t>10/03/42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F5AE7-C199-4DEF-B82C-C177C07713B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89633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50125-32D3-4E8F-95C3-EB724D2EEA5B}" type="datetimeFigureOut">
              <a:rPr lang="ar-SA" smtClean="0"/>
              <a:t>10/03/42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F5AE7-C199-4DEF-B82C-C177C07713B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03097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50125-32D3-4E8F-95C3-EB724D2EEA5B}" type="datetimeFigureOut">
              <a:rPr lang="ar-SA" smtClean="0"/>
              <a:t>10/03/42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F5AE7-C199-4DEF-B82C-C177C07713B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17740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image" Target="../media/image5.png"/><Relationship Id="rId7" Type="http://schemas.openxmlformats.org/officeDocument/2006/relationships/slide" Target="slide1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6.xml"/><Relationship Id="rId5" Type="http://schemas.openxmlformats.org/officeDocument/2006/relationships/image" Target="../media/image6.png"/><Relationship Id="rId4" Type="http://schemas.openxmlformats.org/officeDocument/2006/relationships/slide" Target="slide1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13" Type="http://schemas.microsoft.com/office/2007/relationships/diagramDrawing" Target="../diagrams/drawing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11" Type="http://schemas.openxmlformats.org/officeDocument/2006/relationships/diagramQuickStyle" Target="../diagrams/quickStyle4.xml"/><Relationship Id="rId5" Type="http://schemas.openxmlformats.org/officeDocument/2006/relationships/diagramQuickStyle" Target="../diagrams/quickStyle3.xml"/><Relationship Id="rId10" Type="http://schemas.openxmlformats.org/officeDocument/2006/relationships/diagramLayout" Target="../diagrams/layout4.xml"/><Relationship Id="rId4" Type="http://schemas.openxmlformats.org/officeDocument/2006/relationships/diagramLayout" Target="../diagrams/layout3.xml"/><Relationship Id="rId9" Type="http://schemas.openxmlformats.org/officeDocument/2006/relationships/diagramData" Target="../diagrams/data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ربع نص 8"/>
          <p:cNvSpPr txBox="1"/>
          <p:nvPr/>
        </p:nvSpPr>
        <p:spPr>
          <a:xfrm>
            <a:off x="2895600" y="4445102"/>
            <a:ext cx="619841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b Naskh" pitchFamily="2" charset="2"/>
                <a:cs typeface="Akhbar MT" pitchFamily="2" charset="-78"/>
              </a:rPr>
              <a:t>مهارة عرض نتائج البحث ومناقشتها</a:t>
            </a:r>
            <a:endParaRPr lang="ar-SA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b Naskh" pitchFamily="2" charset="2"/>
              <a:cs typeface="Akhbar MT" pitchFamily="2" charset="-78"/>
            </a:endParaRP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831" y="1974329"/>
            <a:ext cx="2728769" cy="1949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صورة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800" y="666878"/>
            <a:ext cx="1854200" cy="2470722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400" y="2760695"/>
            <a:ext cx="1921362" cy="156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159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82" y="2605043"/>
            <a:ext cx="2977466" cy="2213792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7112000" y="0"/>
            <a:ext cx="5080000" cy="774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000" b="1" dirty="0" smtClean="0"/>
              <a:t> مراجعة الدرس السابق:</a:t>
            </a:r>
            <a:endParaRPr lang="ar-SA" sz="2000" b="1" dirty="0"/>
          </a:p>
        </p:txBody>
      </p:sp>
      <p:sp>
        <p:nvSpPr>
          <p:cNvPr id="4" name="مستطيل 3"/>
          <p:cNvSpPr/>
          <p:nvPr/>
        </p:nvSpPr>
        <p:spPr>
          <a:xfrm>
            <a:off x="7112000" y="69850"/>
            <a:ext cx="763614" cy="495300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ln>
            <a:noFill/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5" name="Picture 3" descr="F:\مجلد جديد ‫(3)‬\سكرابز منوع\39.png">
            <a:hlinkClick r:id="rId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02" r="56940" b="57944"/>
          <a:stretch/>
        </p:blipFill>
        <p:spPr bwMode="auto">
          <a:xfrm>
            <a:off x="4153838" y="2184153"/>
            <a:ext cx="2579870" cy="1067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F:\مجلد جديد ‫(3)‬\سكرابز منوع\39.png">
            <a:hlinkClick r:id="rId6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02" r="56940" b="57944"/>
          <a:stretch/>
        </p:blipFill>
        <p:spPr bwMode="auto">
          <a:xfrm>
            <a:off x="4153838" y="3743764"/>
            <a:ext cx="2579870" cy="1067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مجلد جديد ‫(3)‬\سكرابز منوع\39.png">
            <a:hlinkClick r:id="rId7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02" r="56940" b="57944"/>
          <a:stretch/>
        </p:blipFill>
        <p:spPr bwMode="auto">
          <a:xfrm>
            <a:off x="8216443" y="3751775"/>
            <a:ext cx="2579870" cy="1067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مجموعة 9"/>
          <p:cNvGrpSpPr/>
          <p:nvPr/>
        </p:nvGrpSpPr>
        <p:grpSpPr>
          <a:xfrm>
            <a:off x="8216443" y="2226042"/>
            <a:ext cx="2579870" cy="1067060"/>
            <a:chOff x="6119695" y="850100"/>
            <a:chExt cx="2579870" cy="1067060"/>
          </a:xfrm>
        </p:grpSpPr>
        <p:pic>
          <p:nvPicPr>
            <p:cNvPr id="11" name="Picture 3" descr="F:\مجلد جديد ‫(3)‬\سكرابز منوع\39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502" r="56940" b="57944"/>
            <a:stretch/>
          </p:blipFill>
          <p:spPr bwMode="auto">
            <a:xfrm>
              <a:off x="6119695" y="850100"/>
              <a:ext cx="2579870" cy="10670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مربع نص 11">
              <a:hlinkClick r:id="rId8" action="ppaction://hlinksldjump"/>
            </p:cNvPr>
            <p:cNvSpPr txBox="1"/>
            <p:nvPr/>
          </p:nvSpPr>
          <p:spPr>
            <a:xfrm>
              <a:off x="7239799" y="1040648"/>
              <a:ext cx="764953" cy="83099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4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chemeClr val="bg1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Monotype Koufi" pitchFamily="2" charset="-78"/>
                  <a:ea typeface="Monotype Koufi" pitchFamily="2" charset="-78"/>
                  <a:cs typeface="Monotype Koufi" pitchFamily="2" charset="-78"/>
                </a:rPr>
                <a:t>1</a:t>
              </a:r>
            </a:p>
          </p:txBody>
        </p:sp>
      </p:grpSp>
      <p:sp>
        <p:nvSpPr>
          <p:cNvPr id="13" name="مربع نص 12">
            <a:hlinkClick r:id="rId4" action="ppaction://hlinksldjump"/>
          </p:cNvPr>
          <p:cNvSpPr txBox="1"/>
          <p:nvPr/>
        </p:nvSpPr>
        <p:spPr>
          <a:xfrm>
            <a:off x="5131932" y="2416590"/>
            <a:ext cx="764953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2</a:t>
            </a:r>
            <a:endParaRPr lang="ar-SA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14" name="مربع نص 13">
            <a:hlinkClick r:id="rId7" action="ppaction://hlinksldjump"/>
          </p:cNvPr>
          <p:cNvSpPr txBox="1"/>
          <p:nvPr/>
        </p:nvSpPr>
        <p:spPr>
          <a:xfrm>
            <a:off x="9354249" y="3848100"/>
            <a:ext cx="729551" cy="8527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3</a:t>
            </a:r>
            <a:endParaRPr lang="ar-SA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15" name="مربع نص 14">
            <a:hlinkClick r:id="rId6" action="ppaction://hlinksldjump"/>
          </p:cNvPr>
          <p:cNvSpPr txBox="1"/>
          <p:nvPr/>
        </p:nvSpPr>
        <p:spPr>
          <a:xfrm>
            <a:off x="5232625" y="3898270"/>
            <a:ext cx="764953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4</a:t>
            </a:r>
            <a:endParaRPr lang="ar-SA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126802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560487" y="2589186"/>
            <a:ext cx="2274913" cy="2097114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aphicFrame>
        <p:nvGraphicFramePr>
          <p:cNvPr id="3" name="رسم تخطيطي 2"/>
          <p:cNvGraphicFramePr/>
          <p:nvPr>
            <p:extLst>
              <p:ext uri="{D42A27DB-BD31-4B8C-83A1-F6EECF244321}">
                <p14:modId xmlns:p14="http://schemas.microsoft.com/office/powerpoint/2010/main" val="1221606043"/>
              </p:ext>
            </p:extLst>
          </p:nvPr>
        </p:nvGraphicFramePr>
        <p:xfrm>
          <a:off x="4435141" y="1532235"/>
          <a:ext cx="6464300" cy="4207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مستطيل 3"/>
          <p:cNvSpPr/>
          <p:nvPr/>
        </p:nvSpPr>
        <p:spPr>
          <a:xfrm>
            <a:off x="1254462" y="1532235"/>
            <a:ext cx="3180679" cy="9233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أهداف الدرس</a:t>
            </a:r>
            <a:endParaRPr lang="ar-SA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7112000" y="0"/>
            <a:ext cx="5080000" cy="774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000" b="1" dirty="0" smtClean="0"/>
              <a:t>الدرس (9) : مهارة عرض نتائج البحث ومناقشتها .</a:t>
            </a:r>
            <a:endParaRPr lang="ar-SA" sz="2000" b="1" dirty="0"/>
          </a:p>
        </p:txBody>
      </p:sp>
      <p:sp>
        <p:nvSpPr>
          <p:cNvPr id="8" name="مستطيل 7"/>
          <p:cNvSpPr/>
          <p:nvPr/>
        </p:nvSpPr>
        <p:spPr>
          <a:xfrm>
            <a:off x="7112000" y="69850"/>
            <a:ext cx="763614" cy="495300"/>
          </a:xfrm>
          <a:prstGeom prst="rect">
            <a:avLst/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ln>
            <a:noFill/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1864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:p14="http://schemas.microsoft.com/office/powerpoint/2010/main" val="145297540"/>
              </p:ext>
            </p:extLst>
          </p:nvPr>
        </p:nvGraphicFramePr>
        <p:xfrm>
          <a:off x="1371600" y="1003300"/>
          <a:ext cx="9639300" cy="51350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مستطيل 4"/>
          <p:cNvSpPr/>
          <p:nvPr/>
        </p:nvSpPr>
        <p:spPr>
          <a:xfrm>
            <a:off x="1166786" y="1192186"/>
            <a:ext cx="1755827" cy="1755827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مستطيل 5"/>
          <p:cNvSpPr/>
          <p:nvPr/>
        </p:nvSpPr>
        <p:spPr>
          <a:xfrm>
            <a:off x="6997700" y="0"/>
            <a:ext cx="5194300" cy="635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000" b="1" dirty="0" smtClean="0"/>
              <a:t>الدرس (9) : مهارة عرض نتائج البحث ومناقشتها .</a:t>
            </a:r>
            <a:endParaRPr lang="ar-SA" sz="2000" b="1" dirty="0"/>
          </a:p>
        </p:txBody>
      </p:sp>
      <p:sp>
        <p:nvSpPr>
          <p:cNvPr id="10" name="مستطيل 9"/>
          <p:cNvSpPr/>
          <p:nvPr/>
        </p:nvSpPr>
        <p:spPr>
          <a:xfrm>
            <a:off x="6997700" y="57150"/>
            <a:ext cx="763614" cy="495300"/>
          </a:xfrm>
          <a:prstGeom prst="rect">
            <a:avLst/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ln>
            <a:noFill/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مستطيل 10"/>
          <p:cNvSpPr/>
          <p:nvPr/>
        </p:nvSpPr>
        <p:spPr>
          <a:xfrm>
            <a:off x="8127999" y="1879599"/>
            <a:ext cx="379496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0" u="sng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محاور الدرس:</a:t>
            </a:r>
            <a:endParaRPr lang="ar-SA" sz="3200" b="0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149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7112000" y="0"/>
            <a:ext cx="5080000" cy="4953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400" b="1" cap="none" spc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 المقصود بنتائج البحث ؟</a:t>
            </a:r>
            <a:endParaRPr lang="ar-SA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4" name="مجموعة 3"/>
          <p:cNvGrpSpPr/>
          <p:nvPr/>
        </p:nvGrpSpPr>
        <p:grpSpPr>
          <a:xfrm>
            <a:off x="1565373" y="2123272"/>
            <a:ext cx="4651644" cy="3422497"/>
            <a:chOff x="4380238" y="2116655"/>
            <a:chExt cx="4651644" cy="3422497"/>
          </a:xfrm>
        </p:grpSpPr>
        <p:sp>
          <p:nvSpPr>
            <p:cNvPr id="5" name="مستطيل مستدير الزوايا 4"/>
            <p:cNvSpPr/>
            <p:nvPr/>
          </p:nvSpPr>
          <p:spPr>
            <a:xfrm>
              <a:off x="4380238" y="2116655"/>
              <a:ext cx="4651644" cy="3422497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0">
              <a:scrgbClr r="0" g="0" b="0"/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مربع نص 5"/>
            <p:cNvSpPr txBox="1"/>
            <p:nvPr/>
          </p:nvSpPr>
          <p:spPr>
            <a:xfrm>
              <a:off x="4556207" y="2980751"/>
              <a:ext cx="4299705" cy="2376264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/>
              <a:r>
                <a:rPr lang="ar-SA" sz="3200" b="1" dirty="0" smtClean="0"/>
                <a:t>نتائج البحث هي :خلاصة وصفية لما توصل إليه الباحث من بيانات بعد إجراءه الدراسة الميدانية و تطبيق أدواته نتيجة للتساؤلات التي حددها في بحثه.</a:t>
              </a:r>
              <a:endParaRPr lang="en-US" sz="3200" b="1" dirty="0">
                <a:solidFill>
                  <a:srgbClr val="0070C0"/>
                </a:solidFill>
              </a:endParaRPr>
            </a:p>
            <a:p>
              <a:pPr lvl="0" algn="ctr"/>
              <a:endParaRPr lang="en-US" sz="3200" b="1" dirty="0"/>
            </a:p>
          </p:txBody>
        </p:sp>
      </p:grpSp>
      <p:pic>
        <p:nvPicPr>
          <p:cNvPr id="7" name="صورة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312" y="2423942"/>
            <a:ext cx="4381500" cy="3121827"/>
          </a:xfrm>
          <a:prstGeom prst="rect">
            <a:avLst/>
          </a:prstGeom>
        </p:spPr>
      </p:pic>
      <p:sp>
        <p:nvSpPr>
          <p:cNvPr id="8" name="مستطيل 7"/>
          <p:cNvSpPr/>
          <p:nvPr/>
        </p:nvSpPr>
        <p:spPr>
          <a:xfrm>
            <a:off x="6762492" y="1769329"/>
            <a:ext cx="4495141" cy="707886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 المقصود بنتائج البحث ؟</a:t>
            </a:r>
            <a:endParaRPr lang="ar-SA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7112000" y="0"/>
            <a:ext cx="763614" cy="495300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ln>
            <a:noFill/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1516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خطط انسيابي: معالجة 3"/>
          <p:cNvSpPr/>
          <p:nvPr/>
        </p:nvSpPr>
        <p:spPr>
          <a:xfrm>
            <a:off x="-12307303" y="826169"/>
            <a:ext cx="12211050" cy="419100"/>
          </a:xfrm>
          <a:prstGeom prst="flowChartProcess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6" name="مخطط انسيابي: معالجة 45"/>
          <p:cNvSpPr/>
          <p:nvPr/>
        </p:nvSpPr>
        <p:spPr>
          <a:xfrm>
            <a:off x="0" y="826169"/>
            <a:ext cx="12211050" cy="419100"/>
          </a:xfrm>
          <a:prstGeom prst="flowChartProcess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42" name="مجموعة 41"/>
          <p:cNvGrpSpPr/>
          <p:nvPr/>
        </p:nvGrpSpPr>
        <p:grpSpPr>
          <a:xfrm>
            <a:off x="-2007154" y="278481"/>
            <a:ext cx="1697722" cy="5727639"/>
            <a:chOff x="10107644" y="538162"/>
            <a:chExt cx="1697722" cy="5727639"/>
          </a:xfrm>
          <a:solidFill>
            <a:schemeClr val="bg1">
              <a:lumMod val="50000"/>
            </a:schemeClr>
          </a:solidFill>
        </p:grpSpPr>
        <p:sp>
          <p:nvSpPr>
            <p:cNvPr id="11" name="شكل حر 10"/>
            <p:cNvSpPr/>
            <p:nvPr/>
          </p:nvSpPr>
          <p:spPr>
            <a:xfrm>
              <a:off x="10370840" y="538162"/>
              <a:ext cx="1383011" cy="1476376"/>
            </a:xfrm>
            <a:custGeom>
              <a:avLst/>
              <a:gdLst>
                <a:gd name="connsiteX0" fmla="*/ 678161 w 1383011"/>
                <a:gd name="connsiteY0" fmla="*/ 0 h 1476376"/>
                <a:gd name="connsiteX1" fmla="*/ 1383011 w 1383011"/>
                <a:gd name="connsiteY1" fmla="*/ 738188 h 1476376"/>
                <a:gd name="connsiteX2" fmla="*/ 678161 w 1383011"/>
                <a:gd name="connsiteY2" fmla="*/ 1476376 h 1476376"/>
                <a:gd name="connsiteX3" fmla="*/ 28702 w 1383011"/>
                <a:gd name="connsiteY3" fmla="*/ 1025524 h 1476376"/>
                <a:gd name="connsiteX4" fmla="*/ 4234 w 1383011"/>
                <a:gd name="connsiteY4" fmla="*/ 942974 h 1476376"/>
                <a:gd name="connsiteX5" fmla="*/ 380521 w 1383011"/>
                <a:gd name="connsiteY5" fmla="*/ 942974 h 1476376"/>
                <a:gd name="connsiteX6" fmla="*/ 385925 w 1383011"/>
                <a:gd name="connsiteY6" fmla="*/ 953872 h 1476376"/>
                <a:gd name="connsiteX7" fmla="*/ 678161 w 1383011"/>
                <a:gd name="connsiteY7" fmla="*/ 1123951 h 1476376"/>
                <a:gd name="connsiteX8" fmla="*/ 1030586 w 1383011"/>
                <a:gd name="connsiteY8" fmla="*/ 738188 h 1476376"/>
                <a:gd name="connsiteX9" fmla="*/ 678161 w 1383011"/>
                <a:gd name="connsiteY9" fmla="*/ 352425 h 1476376"/>
                <a:gd name="connsiteX10" fmla="*/ 385925 w 1383011"/>
                <a:gd name="connsiteY10" fmla="*/ 522504 h 1476376"/>
                <a:gd name="connsiteX11" fmla="*/ 373437 w 1383011"/>
                <a:gd name="connsiteY11" fmla="*/ 547687 h 1476376"/>
                <a:gd name="connsiteX12" fmla="*/ 0 w 1383011"/>
                <a:gd name="connsiteY12" fmla="*/ 547687 h 1476376"/>
                <a:gd name="connsiteX13" fmla="*/ 28702 w 1383011"/>
                <a:gd name="connsiteY13" fmla="*/ 450852 h 1476376"/>
                <a:gd name="connsiteX14" fmla="*/ 678161 w 1383011"/>
                <a:gd name="connsiteY14" fmla="*/ 0 h 147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83011" h="1476376">
                  <a:moveTo>
                    <a:pt x="678161" y="0"/>
                  </a:moveTo>
                  <a:cubicBezTo>
                    <a:pt x="1067439" y="0"/>
                    <a:pt x="1383011" y="330498"/>
                    <a:pt x="1383011" y="738188"/>
                  </a:cubicBezTo>
                  <a:cubicBezTo>
                    <a:pt x="1383011" y="1145878"/>
                    <a:pt x="1067439" y="1476376"/>
                    <a:pt x="678161" y="1476376"/>
                  </a:cubicBezTo>
                  <a:cubicBezTo>
                    <a:pt x="386203" y="1476376"/>
                    <a:pt x="135704" y="1290471"/>
                    <a:pt x="28702" y="1025524"/>
                  </a:cubicBezTo>
                  <a:lnTo>
                    <a:pt x="4234" y="942974"/>
                  </a:lnTo>
                  <a:lnTo>
                    <a:pt x="380521" y="942974"/>
                  </a:lnTo>
                  <a:lnTo>
                    <a:pt x="385925" y="953872"/>
                  </a:lnTo>
                  <a:cubicBezTo>
                    <a:pt x="449258" y="1056485"/>
                    <a:pt x="556512" y="1123951"/>
                    <a:pt x="678161" y="1123951"/>
                  </a:cubicBezTo>
                  <a:cubicBezTo>
                    <a:pt x="872800" y="1123951"/>
                    <a:pt x="1030586" y="951239"/>
                    <a:pt x="1030586" y="738188"/>
                  </a:cubicBezTo>
                  <a:cubicBezTo>
                    <a:pt x="1030586" y="525137"/>
                    <a:pt x="872800" y="352425"/>
                    <a:pt x="678161" y="352425"/>
                  </a:cubicBezTo>
                  <a:cubicBezTo>
                    <a:pt x="556512" y="352425"/>
                    <a:pt x="449258" y="419891"/>
                    <a:pt x="385925" y="522504"/>
                  </a:cubicBezTo>
                  <a:lnTo>
                    <a:pt x="373437" y="547687"/>
                  </a:lnTo>
                  <a:lnTo>
                    <a:pt x="0" y="547687"/>
                  </a:lnTo>
                  <a:lnTo>
                    <a:pt x="28702" y="450852"/>
                  </a:lnTo>
                  <a:cubicBezTo>
                    <a:pt x="135704" y="185905"/>
                    <a:pt x="386203" y="0"/>
                    <a:pt x="67816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solidFill>
                  <a:schemeClr val="tx1"/>
                </a:solidFill>
              </a:endParaRPr>
            </a:p>
          </p:txBody>
        </p:sp>
        <p:sp>
          <p:nvSpPr>
            <p:cNvPr id="26" name="شكل حر 25"/>
            <p:cNvSpPr/>
            <p:nvPr/>
          </p:nvSpPr>
          <p:spPr>
            <a:xfrm flipH="1">
              <a:off x="10997579" y="2052638"/>
              <a:ext cx="129532" cy="1864269"/>
            </a:xfrm>
            <a:custGeom>
              <a:avLst/>
              <a:gdLst>
                <a:gd name="connsiteX0" fmla="*/ 82314 w 164628"/>
                <a:gd name="connsiteY0" fmla="*/ 1992168 h 2185228"/>
                <a:gd name="connsiteX1" fmla="*/ 0 w 164628"/>
                <a:gd name="connsiteY1" fmla="*/ 2088698 h 2185228"/>
                <a:gd name="connsiteX2" fmla="*/ 82314 w 164628"/>
                <a:gd name="connsiteY2" fmla="*/ 2185228 h 2185228"/>
                <a:gd name="connsiteX3" fmla="*/ 164628 w 164628"/>
                <a:gd name="connsiteY3" fmla="*/ 2088698 h 2185228"/>
                <a:gd name="connsiteX4" fmla="*/ 82314 w 164628"/>
                <a:gd name="connsiteY4" fmla="*/ 1992168 h 2185228"/>
                <a:gd name="connsiteX5" fmla="*/ 82314 w 164628"/>
                <a:gd name="connsiteY5" fmla="*/ 1707570 h 2185228"/>
                <a:gd name="connsiteX6" fmla="*/ 0 w 164628"/>
                <a:gd name="connsiteY6" fmla="*/ 1804100 h 2185228"/>
                <a:gd name="connsiteX7" fmla="*/ 82314 w 164628"/>
                <a:gd name="connsiteY7" fmla="*/ 1900630 h 2185228"/>
                <a:gd name="connsiteX8" fmla="*/ 164628 w 164628"/>
                <a:gd name="connsiteY8" fmla="*/ 1804100 h 2185228"/>
                <a:gd name="connsiteX9" fmla="*/ 82314 w 164628"/>
                <a:gd name="connsiteY9" fmla="*/ 1707570 h 2185228"/>
                <a:gd name="connsiteX10" fmla="*/ 82314 w 164628"/>
                <a:gd name="connsiteY10" fmla="*/ 1422975 h 2185228"/>
                <a:gd name="connsiteX11" fmla="*/ 0 w 164628"/>
                <a:gd name="connsiteY11" fmla="*/ 1519505 h 2185228"/>
                <a:gd name="connsiteX12" fmla="*/ 82314 w 164628"/>
                <a:gd name="connsiteY12" fmla="*/ 1616035 h 2185228"/>
                <a:gd name="connsiteX13" fmla="*/ 164628 w 164628"/>
                <a:gd name="connsiteY13" fmla="*/ 1519505 h 2185228"/>
                <a:gd name="connsiteX14" fmla="*/ 82314 w 164628"/>
                <a:gd name="connsiteY14" fmla="*/ 1422975 h 2185228"/>
                <a:gd name="connsiteX15" fmla="*/ 82314 w 164628"/>
                <a:gd name="connsiteY15" fmla="*/ 1138380 h 2185228"/>
                <a:gd name="connsiteX16" fmla="*/ 0 w 164628"/>
                <a:gd name="connsiteY16" fmla="*/ 1234910 h 2185228"/>
                <a:gd name="connsiteX17" fmla="*/ 82314 w 164628"/>
                <a:gd name="connsiteY17" fmla="*/ 1331440 h 2185228"/>
                <a:gd name="connsiteX18" fmla="*/ 164628 w 164628"/>
                <a:gd name="connsiteY18" fmla="*/ 1234910 h 2185228"/>
                <a:gd name="connsiteX19" fmla="*/ 82314 w 164628"/>
                <a:gd name="connsiteY19" fmla="*/ 1138380 h 2185228"/>
                <a:gd name="connsiteX20" fmla="*/ 82314 w 164628"/>
                <a:gd name="connsiteY20" fmla="*/ 853785 h 2185228"/>
                <a:gd name="connsiteX21" fmla="*/ 0 w 164628"/>
                <a:gd name="connsiteY21" fmla="*/ 950315 h 2185228"/>
                <a:gd name="connsiteX22" fmla="*/ 82314 w 164628"/>
                <a:gd name="connsiteY22" fmla="*/ 1046845 h 2185228"/>
                <a:gd name="connsiteX23" fmla="*/ 164628 w 164628"/>
                <a:gd name="connsiteY23" fmla="*/ 950315 h 2185228"/>
                <a:gd name="connsiteX24" fmla="*/ 82314 w 164628"/>
                <a:gd name="connsiteY24" fmla="*/ 853785 h 2185228"/>
                <a:gd name="connsiteX25" fmla="*/ 82314 w 164628"/>
                <a:gd name="connsiteY25" fmla="*/ 569190 h 2185228"/>
                <a:gd name="connsiteX26" fmla="*/ 0 w 164628"/>
                <a:gd name="connsiteY26" fmla="*/ 665720 h 2185228"/>
                <a:gd name="connsiteX27" fmla="*/ 82314 w 164628"/>
                <a:gd name="connsiteY27" fmla="*/ 762250 h 2185228"/>
                <a:gd name="connsiteX28" fmla="*/ 164628 w 164628"/>
                <a:gd name="connsiteY28" fmla="*/ 665720 h 2185228"/>
                <a:gd name="connsiteX29" fmla="*/ 82314 w 164628"/>
                <a:gd name="connsiteY29" fmla="*/ 569190 h 2185228"/>
                <a:gd name="connsiteX30" fmla="*/ 82314 w 164628"/>
                <a:gd name="connsiteY30" fmla="*/ 284595 h 2185228"/>
                <a:gd name="connsiteX31" fmla="*/ 0 w 164628"/>
                <a:gd name="connsiteY31" fmla="*/ 381125 h 2185228"/>
                <a:gd name="connsiteX32" fmla="*/ 82314 w 164628"/>
                <a:gd name="connsiteY32" fmla="*/ 477655 h 2185228"/>
                <a:gd name="connsiteX33" fmla="*/ 164628 w 164628"/>
                <a:gd name="connsiteY33" fmla="*/ 381125 h 2185228"/>
                <a:gd name="connsiteX34" fmla="*/ 82314 w 164628"/>
                <a:gd name="connsiteY34" fmla="*/ 284595 h 2185228"/>
                <a:gd name="connsiteX35" fmla="*/ 82314 w 164628"/>
                <a:gd name="connsiteY35" fmla="*/ 0 h 2185228"/>
                <a:gd name="connsiteX36" fmla="*/ 0 w 164628"/>
                <a:gd name="connsiteY36" fmla="*/ 96530 h 2185228"/>
                <a:gd name="connsiteX37" fmla="*/ 82314 w 164628"/>
                <a:gd name="connsiteY37" fmla="*/ 193060 h 2185228"/>
                <a:gd name="connsiteX38" fmla="*/ 164628 w 164628"/>
                <a:gd name="connsiteY38" fmla="*/ 96530 h 2185228"/>
                <a:gd name="connsiteX39" fmla="*/ 82314 w 164628"/>
                <a:gd name="connsiteY39" fmla="*/ 0 h 21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64628" h="2185228">
                  <a:moveTo>
                    <a:pt x="82314" y="1992168"/>
                  </a:moveTo>
                  <a:cubicBezTo>
                    <a:pt x="36853" y="1992168"/>
                    <a:pt x="0" y="2035386"/>
                    <a:pt x="0" y="2088698"/>
                  </a:cubicBezTo>
                  <a:cubicBezTo>
                    <a:pt x="0" y="2142010"/>
                    <a:pt x="36853" y="2185228"/>
                    <a:pt x="82314" y="2185228"/>
                  </a:cubicBezTo>
                  <a:cubicBezTo>
                    <a:pt x="127775" y="2185228"/>
                    <a:pt x="164628" y="2142010"/>
                    <a:pt x="164628" y="2088698"/>
                  </a:cubicBezTo>
                  <a:cubicBezTo>
                    <a:pt x="164628" y="2035386"/>
                    <a:pt x="127775" y="1992168"/>
                    <a:pt x="82314" y="1992168"/>
                  </a:cubicBezTo>
                  <a:close/>
                  <a:moveTo>
                    <a:pt x="82314" y="1707570"/>
                  </a:moveTo>
                  <a:cubicBezTo>
                    <a:pt x="36853" y="1707570"/>
                    <a:pt x="0" y="1750788"/>
                    <a:pt x="0" y="1804100"/>
                  </a:cubicBezTo>
                  <a:cubicBezTo>
                    <a:pt x="0" y="1857412"/>
                    <a:pt x="36853" y="1900630"/>
                    <a:pt x="82314" y="1900630"/>
                  </a:cubicBezTo>
                  <a:cubicBezTo>
                    <a:pt x="127775" y="1900630"/>
                    <a:pt x="164628" y="1857412"/>
                    <a:pt x="164628" y="1804100"/>
                  </a:cubicBezTo>
                  <a:cubicBezTo>
                    <a:pt x="164628" y="1750788"/>
                    <a:pt x="127775" y="1707570"/>
                    <a:pt x="82314" y="1707570"/>
                  </a:cubicBezTo>
                  <a:close/>
                  <a:moveTo>
                    <a:pt x="82314" y="1422975"/>
                  </a:moveTo>
                  <a:cubicBezTo>
                    <a:pt x="36853" y="1422975"/>
                    <a:pt x="0" y="1466193"/>
                    <a:pt x="0" y="1519505"/>
                  </a:cubicBezTo>
                  <a:cubicBezTo>
                    <a:pt x="0" y="1572817"/>
                    <a:pt x="36853" y="1616035"/>
                    <a:pt x="82314" y="1616035"/>
                  </a:cubicBezTo>
                  <a:cubicBezTo>
                    <a:pt x="127775" y="1616035"/>
                    <a:pt x="164628" y="1572817"/>
                    <a:pt x="164628" y="1519505"/>
                  </a:cubicBezTo>
                  <a:cubicBezTo>
                    <a:pt x="164628" y="1466193"/>
                    <a:pt x="127775" y="1422975"/>
                    <a:pt x="82314" y="1422975"/>
                  </a:cubicBezTo>
                  <a:close/>
                  <a:moveTo>
                    <a:pt x="82314" y="1138380"/>
                  </a:moveTo>
                  <a:cubicBezTo>
                    <a:pt x="36853" y="1138380"/>
                    <a:pt x="0" y="1181598"/>
                    <a:pt x="0" y="1234910"/>
                  </a:cubicBezTo>
                  <a:cubicBezTo>
                    <a:pt x="0" y="1288222"/>
                    <a:pt x="36853" y="1331440"/>
                    <a:pt x="82314" y="1331440"/>
                  </a:cubicBezTo>
                  <a:cubicBezTo>
                    <a:pt x="127775" y="1331440"/>
                    <a:pt x="164628" y="1288222"/>
                    <a:pt x="164628" y="1234910"/>
                  </a:cubicBezTo>
                  <a:cubicBezTo>
                    <a:pt x="164628" y="1181598"/>
                    <a:pt x="127775" y="1138380"/>
                    <a:pt x="82314" y="1138380"/>
                  </a:cubicBezTo>
                  <a:close/>
                  <a:moveTo>
                    <a:pt x="82314" y="853785"/>
                  </a:moveTo>
                  <a:cubicBezTo>
                    <a:pt x="36853" y="853785"/>
                    <a:pt x="0" y="897003"/>
                    <a:pt x="0" y="950315"/>
                  </a:cubicBezTo>
                  <a:cubicBezTo>
                    <a:pt x="0" y="1003627"/>
                    <a:pt x="36853" y="1046845"/>
                    <a:pt x="82314" y="1046845"/>
                  </a:cubicBezTo>
                  <a:cubicBezTo>
                    <a:pt x="127775" y="1046845"/>
                    <a:pt x="164628" y="1003627"/>
                    <a:pt x="164628" y="950315"/>
                  </a:cubicBezTo>
                  <a:cubicBezTo>
                    <a:pt x="164628" y="897003"/>
                    <a:pt x="127775" y="853785"/>
                    <a:pt x="82314" y="853785"/>
                  </a:cubicBezTo>
                  <a:close/>
                  <a:moveTo>
                    <a:pt x="82314" y="569190"/>
                  </a:moveTo>
                  <a:cubicBezTo>
                    <a:pt x="36853" y="569190"/>
                    <a:pt x="0" y="612408"/>
                    <a:pt x="0" y="665720"/>
                  </a:cubicBezTo>
                  <a:cubicBezTo>
                    <a:pt x="0" y="719032"/>
                    <a:pt x="36853" y="762250"/>
                    <a:pt x="82314" y="762250"/>
                  </a:cubicBezTo>
                  <a:cubicBezTo>
                    <a:pt x="127775" y="762250"/>
                    <a:pt x="164628" y="719032"/>
                    <a:pt x="164628" y="665720"/>
                  </a:cubicBezTo>
                  <a:cubicBezTo>
                    <a:pt x="164628" y="612408"/>
                    <a:pt x="127775" y="569190"/>
                    <a:pt x="82314" y="569190"/>
                  </a:cubicBezTo>
                  <a:close/>
                  <a:moveTo>
                    <a:pt x="82314" y="284595"/>
                  </a:moveTo>
                  <a:cubicBezTo>
                    <a:pt x="36853" y="284595"/>
                    <a:pt x="0" y="327813"/>
                    <a:pt x="0" y="381125"/>
                  </a:cubicBezTo>
                  <a:cubicBezTo>
                    <a:pt x="0" y="434437"/>
                    <a:pt x="36853" y="477655"/>
                    <a:pt x="82314" y="477655"/>
                  </a:cubicBezTo>
                  <a:cubicBezTo>
                    <a:pt x="127775" y="477655"/>
                    <a:pt x="164628" y="434437"/>
                    <a:pt x="164628" y="381125"/>
                  </a:cubicBezTo>
                  <a:cubicBezTo>
                    <a:pt x="164628" y="327813"/>
                    <a:pt x="127775" y="284595"/>
                    <a:pt x="82314" y="284595"/>
                  </a:cubicBezTo>
                  <a:close/>
                  <a:moveTo>
                    <a:pt x="82314" y="0"/>
                  </a:moveTo>
                  <a:cubicBezTo>
                    <a:pt x="36853" y="0"/>
                    <a:pt x="0" y="43218"/>
                    <a:pt x="0" y="96530"/>
                  </a:cubicBezTo>
                  <a:cubicBezTo>
                    <a:pt x="0" y="149842"/>
                    <a:pt x="36853" y="193060"/>
                    <a:pt x="82314" y="193060"/>
                  </a:cubicBezTo>
                  <a:cubicBezTo>
                    <a:pt x="127775" y="193060"/>
                    <a:pt x="164628" y="149842"/>
                    <a:pt x="164628" y="96530"/>
                  </a:cubicBezTo>
                  <a:cubicBezTo>
                    <a:pt x="164628" y="43218"/>
                    <a:pt x="127775" y="0"/>
                    <a:pt x="8231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3" name="مستطيل مستدير الزوايا 32"/>
            <p:cNvSpPr/>
            <p:nvPr/>
          </p:nvSpPr>
          <p:spPr>
            <a:xfrm rot="19749075">
              <a:off x="10107644" y="4127078"/>
              <a:ext cx="1697722" cy="213872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4" name="شكل بيضاوي 33"/>
            <p:cNvSpPr/>
            <p:nvPr/>
          </p:nvSpPr>
          <p:spPr>
            <a:xfrm>
              <a:off x="10995871" y="4077836"/>
              <a:ext cx="105711" cy="125674"/>
            </a:xfrm>
            <a:prstGeom prst="ellipse">
              <a:avLst/>
            </a:prstGeom>
            <a:grp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5" name="مربع نص 34"/>
            <p:cNvSpPr txBox="1"/>
            <p:nvPr/>
          </p:nvSpPr>
          <p:spPr>
            <a:xfrm rot="19723697">
              <a:off x="10217277" y="4226944"/>
              <a:ext cx="1399683" cy="1938992"/>
            </a:xfrm>
            <a:prstGeom prst="rect">
              <a:avLst/>
            </a:prstGeom>
            <a:grp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4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عرضها على شكل جداول ورسومات بيانية.</a:t>
              </a:r>
              <a:endParaRPr lang="ar-SA" sz="2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4" name="مجموعة 43"/>
          <p:cNvGrpSpPr/>
          <p:nvPr/>
        </p:nvGrpSpPr>
        <p:grpSpPr>
          <a:xfrm>
            <a:off x="-8345818" y="278481"/>
            <a:ext cx="2175240" cy="5839977"/>
            <a:chOff x="3674105" y="538162"/>
            <a:chExt cx="2175240" cy="5839977"/>
          </a:xfrm>
          <a:solidFill>
            <a:schemeClr val="accent3">
              <a:lumMod val="50000"/>
            </a:schemeClr>
          </a:solidFill>
        </p:grpSpPr>
        <p:sp>
          <p:nvSpPr>
            <p:cNvPr id="9" name="شكل حر 8"/>
            <p:cNvSpPr/>
            <p:nvPr/>
          </p:nvSpPr>
          <p:spPr>
            <a:xfrm>
              <a:off x="4370090" y="538162"/>
              <a:ext cx="1383011" cy="1476376"/>
            </a:xfrm>
            <a:custGeom>
              <a:avLst/>
              <a:gdLst>
                <a:gd name="connsiteX0" fmla="*/ 678161 w 1383011"/>
                <a:gd name="connsiteY0" fmla="*/ 0 h 1476376"/>
                <a:gd name="connsiteX1" fmla="*/ 1383011 w 1383011"/>
                <a:gd name="connsiteY1" fmla="*/ 738188 h 1476376"/>
                <a:gd name="connsiteX2" fmla="*/ 678161 w 1383011"/>
                <a:gd name="connsiteY2" fmla="*/ 1476376 h 1476376"/>
                <a:gd name="connsiteX3" fmla="*/ 28702 w 1383011"/>
                <a:gd name="connsiteY3" fmla="*/ 1025524 h 1476376"/>
                <a:gd name="connsiteX4" fmla="*/ 4234 w 1383011"/>
                <a:gd name="connsiteY4" fmla="*/ 942974 h 1476376"/>
                <a:gd name="connsiteX5" fmla="*/ 380521 w 1383011"/>
                <a:gd name="connsiteY5" fmla="*/ 942974 h 1476376"/>
                <a:gd name="connsiteX6" fmla="*/ 385925 w 1383011"/>
                <a:gd name="connsiteY6" fmla="*/ 953872 h 1476376"/>
                <a:gd name="connsiteX7" fmla="*/ 678161 w 1383011"/>
                <a:gd name="connsiteY7" fmla="*/ 1123951 h 1476376"/>
                <a:gd name="connsiteX8" fmla="*/ 1030586 w 1383011"/>
                <a:gd name="connsiteY8" fmla="*/ 738188 h 1476376"/>
                <a:gd name="connsiteX9" fmla="*/ 678161 w 1383011"/>
                <a:gd name="connsiteY9" fmla="*/ 352425 h 1476376"/>
                <a:gd name="connsiteX10" fmla="*/ 385925 w 1383011"/>
                <a:gd name="connsiteY10" fmla="*/ 522504 h 1476376"/>
                <a:gd name="connsiteX11" fmla="*/ 373437 w 1383011"/>
                <a:gd name="connsiteY11" fmla="*/ 547687 h 1476376"/>
                <a:gd name="connsiteX12" fmla="*/ 0 w 1383011"/>
                <a:gd name="connsiteY12" fmla="*/ 547687 h 1476376"/>
                <a:gd name="connsiteX13" fmla="*/ 28702 w 1383011"/>
                <a:gd name="connsiteY13" fmla="*/ 450852 h 1476376"/>
                <a:gd name="connsiteX14" fmla="*/ 678161 w 1383011"/>
                <a:gd name="connsiteY14" fmla="*/ 0 h 147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83011" h="1476376">
                  <a:moveTo>
                    <a:pt x="678161" y="0"/>
                  </a:moveTo>
                  <a:cubicBezTo>
                    <a:pt x="1067439" y="0"/>
                    <a:pt x="1383011" y="330498"/>
                    <a:pt x="1383011" y="738188"/>
                  </a:cubicBezTo>
                  <a:cubicBezTo>
                    <a:pt x="1383011" y="1145878"/>
                    <a:pt x="1067439" y="1476376"/>
                    <a:pt x="678161" y="1476376"/>
                  </a:cubicBezTo>
                  <a:cubicBezTo>
                    <a:pt x="386203" y="1476376"/>
                    <a:pt x="135704" y="1290471"/>
                    <a:pt x="28702" y="1025524"/>
                  </a:cubicBezTo>
                  <a:lnTo>
                    <a:pt x="4234" y="942974"/>
                  </a:lnTo>
                  <a:lnTo>
                    <a:pt x="380521" y="942974"/>
                  </a:lnTo>
                  <a:lnTo>
                    <a:pt x="385925" y="953872"/>
                  </a:lnTo>
                  <a:cubicBezTo>
                    <a:pt x="449258" y="1056485"/>
                    <a:pt x="556512" y="1123951"/>
                    <a:pt x="678161" y="1123951"/>
                  </a:cubicBezTo>
                  <a:cubicBezTo>
                    <a:pt x="872800" y="1123951"/>
                    <a:pt x="1030586" y="951239"/>
                    <a:pt x="1030586" y="738188"/>
                  </a:cubicBezTo>
                  <a:cubicBezTo>
                    <a:pt x="1030586" y="525137"/>
                    <a:pt x="872800" y="352425"/>
                    <a:pt x="678161" y="352425"/>
                  </a:cubicBezTo>
                  <a:cubicBezTo>
                    <a:pt x="556512" y="352425"/>
                    <a:pt x="449258" y="419891"/>
                    <a:pt x="385925" y="522504"/>
                  </a:cubicBezTo>
                  <a:lnTo>
                    <a:pt x="373437" y="547687"/>
                  </a:lnTo>
                  <a:lnTo>
                    <a:pt x="0" y="547687"/>
                  </a:lnTo>
                  <a:lnTo>
                    <a:pt x="28702" y="450852"/>
                  </a:lnTo>
                  <a:cubicBezTo>
                    <a:pt x="135704" y="185905"/>
                    <a:pt x="386203" y="0"/>
                    <a:pt x="67816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solidFill>
                  <a:schemeClr val="tx1"/>
                </a:solidFill>
              </a:endParaRPr>
            </a:p>
          </p:txBody>
        </p:sp>
        <p:sp>
          <p:nvSpPr>
            <p:cNvPr id="25" name="شكل حر 24"/>
            <p:cNvSpPr/>
            <p:nvPr/>
          </p:nvSpPr>
          <p:spPr>
            <a:xfrm flipH="1">
              <a:off x="4932063" y="2052638"/>
              <a:ext cx="129532" cy="1864269"/>
            </a:xfrm>
            <a:custGeom>
              <a:avLst/>
              <a:gdLst>
                <a:gd name="connsiteX0" fmla="*/ 82314 w 164628"/>
                <a:gd name="connsiteY0" fmla="*/ 1992168 h 2185228"/>
                <a:gd name="connsiteX1" fmla="*/ 0 w 164628"/>
                <a:gd name="connsiteY1" fmla="*/ 2088698 h 2185228"/>
                <a:gd name="connsiteX2" fmla="*/ 82314 w 164628"/>
                <a:gd name="connsiteY2" fmla="*/ 2185228 h 2185228"/>
                <a:gd name="connsiteX3" fmla="*/ 164628 w 164628"/>
                <a:gd name="connsiteY3" fmla="*/ 2088698 h 2185228"/>
                <a:gd name="connsiteX4" fmla="*/ 82314 w 164628"/>
                <a:gd name="connsiteY4" fmla="*/ 1992168 h 2185228"/>
                <a:gd name="connsiteX5" fmla="*/ 82314 w 164628"/>
                <a:gd name="connsiteY5" fmla="*/ 1707570 h 2185228"/>
                <a:gd name="connsiteX6" fmla="*/ 0 w 164628"/>
                <a:gd name="connsiteY6" fmla="*/ 1804100 h 2185228"/>
                <a:gd name="connsiteX7" fmla="*/ 82314 w 164628"/>
                <a:gd name="connsiteY7" fmla="*/ 1900630 h 2185228"/>
                <a:gd name="connsiteX8" fmla="*/ 164628 w 164628"/>
                <a:gd name="connsiteY8" fmla="*/ 1804100 h 2185228"/>
                <a:gd name="connsiteX9" fmla="*/ 82314 w 164628"/>
                <a:gd name="connsiteY9" fmla="*/ 1707570 h 2185228"/>
                <a:gd name="connsiteX10" fmla="*/ 82314 w 164628"/>
                <a:gd name="connsiteY10" fmla="*/ 1422975 h 2185228"/>
                <a:gd name="connsiteX11" fmla="*/ 0 w 164628"/>
                <a:gd name="connsiteY11" fmla="*/ 1519505 h 2185228"/>
                <a:gd name="connsiteX12" fmla="*/ 82314 w 164628"/>
                <a:gd name="connsiteY12" fmla="*/ 1616035 h 2185228"/>
                <a:gd name="connsiteX13" fmla="*/ 164628 w 164628"/>
                <a:gd name="connsiteY13" fmla="*/ 1519505 h 2185228"/>
                <a:gd name="connsiteX14" fmla="*/ 82314 w 164628"/>
                <a:gd name="connsiteY14" fmla="*/ 1422975 h 2185228"/>
                <a:gd name="connsiteX15" fmla="*/ 82314 w 164628"/>
                <a:gd name="connsiteY15" fmla="*/ 1138380 h 2185228"/>
                <a:gd name="connsiteX16" fmla="*/ 0 w 164628"/>
                <a:gd name="connsiteY16" fmla="*/ 1234910 h 2185228"/>
                <a:gd name="connsiteX17" fmla="*/ 82314 w 164628"/>
                <a:gd name="connsiteY17" fmla="*/ 1331440 h 2185228"/>
                <a:gd name="connsiteX18" fmla="*/ 164628 w 164628"/>
                <a:gd name="connsiteY18" fmla="*/ 1234910 h 2185228"/>
                <a:gd name="connsiteX19" fmla="*/ 82314 w 164628"/>
                <a:gd name="connsiteY19" fmla="*/ 1138380 h 2185228"/>
                <a:gd name="connsiteX20" fmla="*/ 82314 w 164628"/>
                <a:gd name="connsiteY20" fmla="*/ 853785 h 2185228"/>
                <a:gd name="connsiteX21" fmla="*/ 0 w 164628"/>
                <a:gd name="connsiteY21" fmla="*/ 950315 h 2185228"/>
                <a:gd name="connsiteX22" fmla="*/ 82314 w 164628"/>
                <a:gd name="connsiteY22" fmla="*/ 1046845 h 2185228"/>
                <a:gd name="connsiteX23" fmla="*/ 164628 w 164628"/>
                <a:gd name="connsiteY23" fmla="*/ 950315 h 2185228"/>
                <a:gd name="connsiteX24" fmla="*/ 82314 w 164628"/>
                <a:gd name="connsiteY24" fmla="*/ 853785 h 2185228"/>
                <a:gd name="connsiteX25" fmla="*/ 82314 w 164628"/>
                <a:gd name="connsiteY25" fmla="*/ 569190 h 2185228"/>
                <a:gd name="connsiteX26" fmla="*/ 0 w 164628"/>
                <a:gd name="connsiteY26" fmla="*/ 665720 h 2185228"/>
                <a:gd name="connsiteX27" fmla="*/ 82314 w 164628"/>
                <a:gd name="connsiteY27" fmla="*/ 762250 h 2185228"/>
                <a:gd name="connsiteX28" fmla="*/ 164628 w 164628"/>
                <a:gd name="connsiteY28" fmla="*/ 665720 h 2185228"/>
                <a:gd name="connsiteX29" fmla="*/ 82314 w 164628"/>
                <a:gd name="connsiteY29" fmla="*/ 569190 h 2185228"/>
                <a:gd name="connsiteX30" fmla="*/ 82314 w 164628"/>
                <a:gd name="connsiteY30" fmla="*/ 284595 h 2185228"/>
                <a:gd name="connsiteX31" fmla="*/ 0 w 164628"/>
                <a:gd name="connsiteY31" fmla="*/ 381125 h 2185228"/>
                <a:gd name="connsiteX32" fmla="*/ 82314 w 164628"/>
                <a:gd name="connsiteY32" fmla="*/ 477655 h 2185228"/>
                <a:gd name="connsiteX33" fmla="*/ 164628 w 164628"/>
                <a:gd name="connsiteY33" fmla="*/ 381125 h 2185228"/>
                <a:gd name="connsiteX34" fmla="*/ 82314 w 164628"/>
                <a:gd name="connsiteY34" fmla="*/ 284595 h 2185228"/>
                <a:gd name="connsiteX35" fmla="*/ 82314 w 164628"/>
                <a:gd name="connsiteY35" fmla="*/ 0 h 2185228"/>
                <a:gd name="connsiteX36" fmla="*/ 0 w 164628"/>
                <a:gd name="connsiteY36" fmla="*/ 96530 h 2185228"/>
                <a:gd name="connsiteX37" fmla="*/ 82314 w 164628"/>
                <a:gd name="connsiteY37" fmla="*/ 193060 h 2185228"/>
                <a:gd name="connsiteX38" fmla="*/ 164628 w 164628"/>
                <a:gd name="connsiteY38" fmla="*/ 96530 h 2185228"/>
                <a:gd name="connsiteX39" fmla="*/ 82314 w 164628"/>
                <a:gd name="connsiteY39" fmla="*/ 0 h 21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64628" h="2185228">
                  <a:moveTo>
                    <a:pt x="82314" y="1992168"/>
                  </a:moveTo>
                  <a:cubicBezTo>
                    <a:pt x="36853" y="1992168"/>
                    <a:pt x="0" y="2035386"/>
                    <a:pt x="0" y="2088698"/>
                  </a:cubicBezTo>
                  <a:cubicBezTo>
                    <a:pt x="0" y="2142010"/>
                    <a:pt x="36853" y="2185228"/>
                    <a:pt x="82314" y="2185228"/>
                  </a:cubicBezTo>
                  <a:cubicBezTo>
                    <a:pt x="127775" y="2185228"/>
                    <a:pt x="164628" y="2142010"/>
                    <a:pt x="164628" y="2088698"/>
                  </a:cubicBezTo>
                  <a:cubicBezTo>
                    <a:pt x="164628" y="2035386"/>
                    <a:pt x="127775" y="1992168"/>
                    <a:pt x="82314" y="1992168"/>
                  </a:cubicBezTo>
                  <a:close/>
                  <a:moveTo>
                    <a:pt x="82314" y="1707570"/>
                  </a:moveTo>
                  <a:cubicBezTo>
                    <a:pt x="36853" y="1707570"/>
                    <a:pt x="0" y="1750788"/>
                    <a:pt x="0" y="1804100"/>
                  </a:cubicBezTo>
                  <a:cubicBezTo>
                    <a:pt x="0" y="1857412"/>
                    <a:pt x="36853" y="1900630"/>
                    <a:pt x="82314" y="1900630"/>
                  </a:cubicBezTo>
                  <a:cubicBezTo>
                    <a:pt x="127775" y="1900630"/>
                    <a:pt x="164628" y="1857412"/>
                    <a:pt x="164628" y="1804100"/>
                  </a:cubicBezTo>
                  <a:cubicBezTo>
                    <a:pt x="164628" y="1750788"/>
                    <a:pt x="127775" y="1707570"/>
                    <a:pt x="82314" y="1707570"/>
                  </a:cubicBezTo>
                  <a:close/>
                  <a:moveTo>
                    <a:pt x="82314" y="1422975"/>
                  </a:moveTo>
                  <a:cubicBezTo>
                    <a:pt x="36853" y="1422975"/>
                    <a:pt x="0" y="1466193"/>
                    <a:pt x="0" y="1519505"/>
                  </a:cubicBezTo>
                  <a:cubicBezTo>
                    <a:pt x="0" y="1572817"/>
                    <a:pt x="36853" y="1616035"/>
                    <a:pt x="82314" y="1616035"/>
                  </a:cubicBezTo>
                  <a:cubicBezTo>
                    <a:pt x="127775" y="1616035"/>
                    <a:pt x="164628" y="1572817"/>
                    <a:pt x="164628" y="1519505"/>
                  </a:cubicBezTo>
                  <a:cubicBezTo>
                    <a:pt x="164628" y="1466193"/>
                    <a:pt x="127775" y="1422975"/>
                    <a:pt x="82314" y="1422975"/>
                  </a:cubicBezTo>
                  <a:close/>
                  <a:moveTo>
                    <a:pt x="82314" y="1138380"/>
                  </a:moveTo>
                  <a:cubicBezTo>
                    <a:pt x="36853" y="1138380"/>
                    <a:pt x="0" y="1181598"/>
                    <a:pt x="0" y="1234910"/>
                  </a:cubicBezTo>
                  <a:cubicBezTo>
                    <a:pt x="0" y="1288222"/>
                    <a:pt x="36853" y="1331440"/>
                    <a:pt x="82314" y="1331440"/>
                  </a:cubicBezTo>
                  <a:cubicBezTo>
                    <a:pt x="127775" y="1331440"/>
                    <a:pt x="164628" y="1288222"/>
                    <a:pt x="164628" y="1234910"/>
                  </a:cubicBezTo>
                  <a:cubicBezTo>
                    <a:pt x="164628" y="1181598"/>
                    <a:pt x="127775" y="1138380"/>
                    <a:pt x="82314" y="1138380"/>
                  </a:cubicBezTo>
                  <a:close/>
                  <a:moveTo>
                    <a:pt x="82314" y="853785"/>
                  </a:moveTo>
                  <a:cubicBezTo>
                    <a:pt x="36853" y="853785"/>
                    <a:pt x="0" y="897003"/>
                    <a:pt x="0" y="950315"/>
                  </a:cubicBezTo>
                  <a:cubicBezTo>
                    <a:pt x="0" y="1003627"/>
                    <a:pt x="36853" y="1046845"/>
                    <a:pt x="82314" y="1046845"/>
                  </a:cubicBezTo>
                  <a:cubicBezTo>
                    <a:pt x="127775" y="1046845"/>
                    <a:pt x="164628" y="1003627"/>
                    <a:pt x="164628" y="950315"/>
                  </a:cubicBezTo>
                  <a:cubicBezTo>
                    <a:pt x="164628" y="897003"/>
                    <a:pt x="127775" y="853785"/>
                    <a:pt x="82314" y="853785"/>
                  </a:cubicBezTo>
                  <a:close/>
                  <a:moveTo>
                    <a:pt x="82314" y="569190"/>
                  </a:moveTo>
                  <a:cubicBezTo>
                    <a:pt x="36853" y="569190"/>
                    <a:pt x="0" y="612408"/>
                    <a:pt x="0" y="665720"/>
                  </a:cubicBezTo>
                  <a:cubicBezTo>
                    <a:pt x="0" y="719032"/>
                    <a:pt x="36853" y="762250"/>
                    <a:pt x="82314" y="762250"/>
                  </a:cubicBezTo>
                  <a:cubicBezTo>
                    <a:pt x="127775" y="762250"/>
                    <a:pt x="164628" y="719032"/>
                    <a:pt x="164628" y="665720"/>
                  </a:cubicBezTo>
                  <a:cubicBezTo>
                    <a:pt x="164628" y="612408"/>
                    <a:pt x="127775" y="569190"/>
                    <a:pt x="82314" y="569190"/>
                  </a:cubicBezTo>
                  <a:close/>
                  <a:moveTo>
                    <a:pt x="82314" y="284595"/>
                  </a:moveTo>
                  <a:cubicBezTo>
                    <a:pt x="36853" y="284595"/>
                    <a:pt x="0" y="327813"/>
                    <a:pt x="0" y="381125"/>
                  </a:cubicBezTo>
                  <a:cubicBezTo>
                    <a:pt x="0" y="434437"/>
                    <a:pt x="36853" y="477655"/>
                    <a:pt x="82314" y="477655"/>
                  </a:cubicBezTo>
                  <a:cubicBezTo>
                    <a:pt x="127775" y="477655"/>
                    <a:pt x="164628" y="434437"/>
                    <a:pt x="164628" y="381125"/>
                  </a:cubicBezTo>
                  <a:cubicBezTo>
                    <a:pt x="164628" y="327813"/>
                    <a:pt x="127775" y="284595"/>
                    <a:pt x="82314" y="284595"/>
                  </a:cubicBezTo>
                  <a:close/>
                  <a:moveTo>
                    <a:pt x="82314" y="0"/>
                  </a:moveTo>
                  <a:cubicBezTo>
                    <a:pt x="36853" y="0"/>
                    <a:pt x="0" y="43218"/>
                    <a:pt x="0" y="96530"/>
                  </a:cubicBezTo>
                  <a:cubicBezTo>
                    <a:pt x="0" y="149842"/>
                    <a:pt x="36853" y="193060"/>
                    <a:pt x="82314" y="193060"/>
                  </a:cubicBezTo>
                  <a:cubicBezTo>
                    <a:pt x="127775" y="193060"/>
                    <a:pt x="164628" y="149842"/>
                    <a:pt x="164628" y="96530"/>
                  </a:cubicBezTo>
                  <a:cubicBezTo>
                    <a:pt x="164628" y="43218"/>
                    <a:pt x="127775" y="0"/>
                    <a:pt x="8231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dirty="0" smtClean="0"/>
                <a:t>ر</a:t>
              </a:r>
              <a:endParaRPr lang="ar-SA" dirty="0"/>
            </a:p>
          </p:txBody>
        </p:sp>
        <p:sp>
          <p:nvSpPr>
            <p:cNvPr id="29" name="مستطيل مستدير الزوايا 28"/>
            <p:cNvSpPr/>
            <p:nvPr/>
          </p:nvSpPr>
          <p:spPr>
            <a:xfrm rot="3051087">
              <a:off x="3720676" y="4249470"/>
              <a:ext cx="2082098" cy="21752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0" name="شكل بيضاوي 29"/>
            <p:cNvSpPr/>
            <p:nvPr/>
          </p:nvSpPr>
          <p:spPr>
            <a:xfrm>
              <a:off x="4862871" y="4077835"/>
              <a:ext cx="105711" cy="125674"/>
            </a:xfrm>
            <a:prstGeom prst="ellipse">
              <a:avLst/>
            </a:prstGeom>
            <a:grp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7" name="مربع نص 36"/>
            <p:cNvSpPr txBox="1"/>
            <p:nvPr/>
          </p:nvSpPr>
          <p:spPr>
            <a:xfrm rot="19350903">
              <a:off x="3884966" y="4350052"/>
              <a:ext cx="1738616" cy="1815882"/>
            </a:xfrm>
            <a:prstGeom prst="rect">
              <a:avLst/>
            </a:prstGeom>
            <a:grpFill/>
          </p:spPr>
          <p:txBody>
            <a:bodyPr wrap="square" rtlCol="1">
              <a:spAutoFit/>
            </a:bodyPr>
            <a:lstStyle/>
            <a:p>
              <a:r>
                <a:rPr lang="ar-SA" sz="28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أن تغطي النتائج أسئلة الدراسة المطروحة.</a:t>
              </a:r>
              <a:endParaRPr lang="ar-SA" sz="28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45" name="مجموعة 44"/>
          <p:cNvGrpSpPr/>
          <p:nvPr/>
        </p:nvGrpSpPr>
        <p:grpSpPr>
          <a:xfrm>
            <a:off x="-11518235" y="278481"/>
            <a:ext cx="2142457" cy="5790885"/>
            <a:chOff x="596563" y="538162"/>
            <a:chExt cx="2142457" cy="5790885"/>
          </a:xfrm>
          <a:solidFill>
            <a:schemeClr val="bg1">
              <a:lumMod val="50000"/>
            </a:schemeClr>
          </a:solidFill>
        </p:grpSpPr>
        <p:sp>
          <p:nvSpPr>
            <p:cNvPr id="8" name="شكل حر 7"/>
            <p:cNvSpPr/>
            <p:nvPr/>
          </p:nvSpPr>
          <p:spPr>
            <a:xfrm>
              <a:off x="1322090" y="538162"/>
              <a:ext cx="1383011" cy="1476376"/>
            </a:xfrm>
            <a:custGeom>
              <a:avLst/>
              <a:gdLst>
                <a:gd name="connsiteX0" fmla="*/ 678161 w 1383011"/>
                <a:gd name="connsiteY0" fmla="*/ 0 h 1476376"/>
                <a:gd name="connsiteX1" fmla="*/ 1383011 w 1383011"/>
                <a:gd name="connsiteY1" fmla="*/ 738188 h 1476376"/>
                <a:gd name="connsiteX2" fmla="*/ 678161 w 1383011"/>
                <a:gd name="connsiteY2" fmla="*/ 1476376 h 1476376"/>
                <a:gd name="connsiteX3" fmla="*/ 28702 w 1383011"/>
                <a:gd name="connsiteY3" fmla="*/ 1025524 h 1476376"/>
                <a:gd name="connsiteX4" fmla="*/ 4234 w 1383011"/>
                <a:gd name="connsiteY4" fmla="*/ 942974 h 1476376"/>
                <a:gd name="connsiteX5" fmla="*/ 380521 w 1383011"/>
                <a:gd name="connsiteY5" fmla="*/ 942974 h 1476376"/>
                <a:gd name="connsiteX6" fmla="*/ 385925 w 1383011"/>
                <a:gd name="connsiteY6" fmla="*/ 953872 h 1476376"/>
                <a:gd name="connsiteX7" fmla="*/ 678161 w 1383011"/>
                <a:gd name="connsiteY7" fmla="*/ 1123951 h 1476376"/>
                <a:gd name="connsiteX8" fmla="*/ 1030586 w 1383011"/>
                <a:gd name="connsiteY8" fmla="*/ 738188 h 1476376"/>
                <a:gd name="connsiteX9" fmla="*/ 678161 w 1383011"/>
                <a:gd name="connsiteY9" fmla="*/ 352425 h 1476376"/>
                <a:gd name="connsiteX10" fmla="*/ 385925 w 1383011"/>
                <a:gd name="connsiteY10" fmla="*/ 522504 h 1476376"/>
                <a:gd name="connsiteX11" fmla="*/ 373437 w 1383011"/>
                <a:gd name="connsiteY11" fmla="*/ 547687 h 1476376"/>
                <a:gd name="connsiteX12" fmla="*/ 0 w 1383011"/>
                <a:gd name="connsiteY12" fmla="*/ 547687 h 1476376"/>
                <a:gd name="connsiteX13" fmla="*/ 28702 w 1383011"/>
                <a:gd name="connsiteY13" fmla="*/ 450852 h 1476376"/>
                <a:gd name="connsiteX14" fmla="*/ 678161 w 1383011"/>
                <a:gd name="connsiteY14" fmla="*/ 0 h 147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83011" h="1476376">
                  <a:moveTo>
                    <a:pt x="678161" y="0"/>
                  </a:moveTo>
                  <a:cubicBezTo>
                    <a:pt x="1067439" y="0"/>
                    <a:pt x="1383011" y="330498"/>
                    <a:pt x="1383011" y="738188"/>
                  </a:cubicBezTo>
                  <a:cubicBezTo>
                    <a:pt x="1383011" y="1145878"/>
                    <a:pt x="1067439" y="1476376"/>
                    <a:pt x="678161" y="1476376"/>
                  </a:cubicBezTo>
                  <a:cubicBezTo>
                    <a:pt x="386203" y="1476376"/>
                    <a:pt x="135704" y="1290471"/>
                    <a:pt x="28702" y="1025524"/>
                  </a:cubicBezTo>
                  <a:lnTo>
                    <a:pt x="4234" y="942974"/>
                  </a:lnTo>
                  <a:lnTo>
                    <a:pt x="380521" y="942974"/>
                  </a:lnTo>
                  <a:lnTo>
                    <a:pt x="385925" y="953872"/>
                  </a:lnTo>
                  <a:cubicBezTo>
                    <a:pt x="449258" y="1056485"/>
                    <a:pt x="556512" y="1123951"/>
                    <a:pt x="678161" y="1123951"/>
                  </a:cubicBezTo>
                  <a:cubicBezTo>
                    <a:pt x="872800" y="1123951"/>
                    <a:pt x="1030586" y="951239"/>
                    <a:pt x="1030586" y="738188"/>
                  </a:cubicBezTo>
                  <a:cubicBezTo>
                    <a:pt x="1030586" y="525137"/>
                    <a:pt x="872800" y="352425"/>
                    <a:pt x="678161" y="352425"/>
                  </a:cubicBezTo>
                  <a:cubicBezTo>
                    <a:pt x="556512" y="352425"/>
                    <a:pt x="449258" y="419891"/>
                    <a:pt x="385925" y="522504"/>
                  </a:cubicBezTo>
                  <a:lnTo>
                    <a:pt x="373437" y="547687"/>
                  </a:lnTo>
                  <a:lnTo>
                    <a:pt x="0" y="547687"/>
                  </a:lnTo>
                  <a:lnTo>
                    <a:pt x="28702" y="450852"/>
                  </a:lnTo>
                  <a:cubicBezTo>
                    <a:pt x="135704" y="185905"/>
                    <a:pt x="386203" y="0"/>
                    <a:pt x="67816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solidFill>
                  <a:schemeClr val="tx1"/>
                </a:solidFill>
              </a:endParaRPr>
            </a:p>
          </p:txBody>
        </p:sp>
        <p:sp>
          <p:nvSpPr>
            <p:cNvPr id="20" name="شكل حر 19"/>
            <p:cNvSpPr/>
            <p:nvPr/>
          </p:nvSpPr>
          <p:spPr>
            <a:xfrm flipH="1">
              <a:off x="1822097" y="2052638"/>
              <a:ext cx="129532" cy="1864269"/>
            </a:xfrm>
            <a:custGeom>
              <a:avLst/>
              <a:gdLst>
                <a:gd name="connsiteX0" fmla="*/ 82314 w 164628"/>
                <a:gd name="connsiteY0" fmla="*/ 1992168 h 2185228"/>
                <a:gd name="connsiteX1" fmla="*/ 0 w 164628"/>
                <a:gd name="connsiteY1" fmla="*/ 2088698 h 2185228"/>
                <a:gd name="connsiteX2" fmla="*/ 82314 w 164628"/>
                <a:gd name="connsiteY2" fmla="*/ 2185228 h 2185228"/>
                <a:gd name="connsiteX3" fmla="*/ 164628 w 164628"/>
                <a:gd name="connsiteY3" fmla="*/ 2088698 h 2185228"/>
                <a:gd name="connsiteX4" fmla="*/ 82314 w 164628"/>
                <a:gd name="connsiteY4" fmla="*/ 1992168 h 2185228"/>
                <a:gd name="connsiteX5" fmla="*/ 82314 w 164628"/>
                <a:gd name="connsiteY5" fmla="*/ 1707570 h 2185228"/>
                <a:gd name="connsiteX6" fmla="*/ 0 w 164628"/>
                <a:gd name="connsiteY6" fmla="*/ 1804100 h 2185228"/>
                <a:gd name="connsiteX7" fmla="*/ 82314 w 164628"/>
                <a:gd name="connsiteY7" fmla="*/ 1900630 h 2185228"/>
                <a:gd name="connsiteX8" fmla="*/ 164628 w 164628"/>
                <a:gd name="connsiteY8" fmla="*/ 1804100 h 2185228"/>
                <a:gd name="connsiteX9" fmla="*/ 82314 w 164628"/>
                <a:gd name="connsiteY9" fmla="*/ 1707570 h 2185228"/>
                <a:gd name="connsiteX10" fmla="*/ 82314 w 164628"/>
                <a:gd name="connsiteY10" fmla="*/ 1422975 h 2185228"/>
                <a:gd name="connsiteX11" fmla="*/ 0 w 164628"/>
                <a:gd name="connsiteY11" fmla="*/ 1519505 h 2185228"/>
                <a:gd name="connsiteX12" fmla="*/ 82314 w 164628"/>
                <a:gd name="connsiteY12" fmla="*/ 1616035 h 2185228"/>
                <a:gd name="connsiteX13" fmla="*/ 164628 w 164628"/>
                <a:gd name="connsiteY13" fmla="*/ 1519505 h 2185228"/>
                <a:gd name="connsiteX14" fmla="*/ 82314 w 164628"/>
                <a:gd name="connsiteY14" fmla="*/ 1422975 h 2185228"/>
                <a:gd name="connsiteX15" fmla="*/ 82314 w 164628"/>
                <a:gd name="connsiteY15" fmla="*/ 1138380 h 2185228"/>
                <a:gd name="connsiteX16" fmla="*/ 0 w 164628"/>
                <a:gd name="connsiteY16" fmla="*/ 1234910 h 2185228"/>
                <a:gd name="connsiteX17" fmla="*/ 82314 w 164628"/>
                <a:gd name="connsiteY17" fmla="*/ 1331440 h 2185228"/>
                <a:gd name="connsiteX18" fmla="*/ 164628 w 164628"/>
                <a:gd name="connsiteY18" fmla="*/ 1234910 h 2185228"/>
                <a:gd name="connsiteX19" fmla="*/ 82314 w 164628"/>
                <a:gd name="connsiteY19" fmla="*/ 1138380 h 2185228"/>
                <a:gd name="connsiteX20" fmla="*/ 82314 w 164628"/>
                <a:gd name="connsiteY20" fmla="*/ 853785 h 2185228"/>
                <a:gd name="connsiteX21" fmla="*/ 0 w 164628"/>
                <a:gd name="connsiteY21" fmla="*/ 950315 h 2185228"/>
                <a:gd name="connsiteX22" fmla="*/ 82314 w 164628"/>
                <a:gd name="connsiteY22" fmla="*/ 1046845 h 2185228"/>
                <a:gd name="connsiteX23" fmla="*/ 164628 w 164628"/>
                <a:gd name="connsiteY23" fmla="*/ 950315 h 2185228"/>
                <a:gd name="connsiteX24" fmla="*/ 82314 w 164628"/>
                <a:gd name="connsiteY24" fmla="*/ 853785 h 2185228"/>
                <a:gd name="connsiteX25" fmla="*/ 82314 w 164628"/>
                <a:gd name="connsiteY25" fmla="*/ 569190 h 2185228"/>
                <a:gd name="connsiteX26" fmla="*/ 0 w 164628"/>
                <a:gd name="connsiteY26" fmla="*/ 665720 h 2185228"/>
                <a:gd name="connsiteX27" fmla="*/ 82314 w 164628"/>
                <a:gd name="connsiteY27" fmla="*/ 762250 h 2185228"/>
                <a:gd name="connsiteX28" fmla="*/ 164628 w 164628"/>
                <a:gd name="connsiteY28" fmla="*/ 665720 h 2185228"/>
                <a:gd name="connsiteX29" fmla="*/ 82314 w 164628"/>
                <a:gd name="connsiteY29" fmla="*/ 569190 h 2185228"/>
                <a:gd name="connsiteX30" fmla="*/ 82314 w 164628"/>
                <a:gd name="connsiteY30" fmla="*/ 284595 h 2185228"/>
                <a:gd name="connsiteX31" fmla="*/ 0 w 164628"/>
                <a:gd name="connsiteY31" fmla="*/ 381125 h 2185228"/>
                <a:gd name="connsiteX32" fmla="*/ 82314 w 164628"/>
                <a:gd name="connsiteY32" fmla="*/ 477655 h 2185228"/>
                <a:gd name="connsiteX33" fmla="*/ 164628 w 164628"/>
                <a:gd name="connsiteY33" fmla="*/ 381125 h 2185228"/>
                <a:gd name="connsiteX34" fmla="*/ 82314 w 164628"/>
                <a:gd name="connsiteY34" fmla="*/ 284595 h 2185228"/>
                <a:gd name="connsiteX35" fmla="*/ 82314 w 164628"/>
                <a:gd name="connsiteY35" fmla="*/ 0 h 2185228"/>
                <a:gd name="connsiteX36" fmla="*/ 0 w 164628"/>
                <a:gd name="connsiteY36" fmla="*/ 96530 h 2185228"/>
                <a:gd name="connsiteX37" fmla="*/ 82314 w 164628"/>
                <a:gd name="connsiteY37" fmla="*/ 193060 h 2185228"/>
                <a:gd name="connsiteX38" fmla="*/ 164628 w 164628"/>
                <a:gd name="connsiteY38" fmla="*/ 96530 h 2185228"/>
                <a:gd name="connsiteX39" fmla="*/ 82314 w 164628"/>
                <a:gd name="connsiteY39" fmla="*/ 0 h 21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64628" h="2185228">
                  <a:moveTo>
                    <a:pt x="82314" y="1992168"/>
                  </a:moveTo>
                  <a:cubicBezTo>
                    <a:pt x="36853" y="1992168"/>
                    <a:pt x="0" y="2035386"/>
                    <a:pt x="0" y="2088698"/>
                  </a:cubicBezTo>
                  <a:cubicBezTo>
                    <a:pt x="0" y="2142010"/>
                    <a:pt x="36853" y="2185228"/>
                    <a:pt x="82314" y="2185228"/>
                  </a:cubicBezTo>
                  <a:cubicBezTo>
                    <a:pt x="127775" y="2185228"/>
                    <a:pt x="164628" y="2142010"/>
                    <a:pt x="164628" y="2088698"/>
                  </a:cubicBezTo>
                  <a:cubicBezTo>
                    <a:pt x="164628" y="2035386"/>
                    <a:pt x="127775" y="1992168"/>
                    <a:pt x="82314" y="1992168"/>
                  </a:cubicBezTo>
                  <a:close/>
                  <a:moveTo>
                    <a:pt x="82314" y="1707570"/>
                  </a:moveTo>
                  <a:cubicBezTo>
                    <a:pt x="36853" y="1707570"/>
                    <a:pt x="0" y="1750788"/>
                    <a:pt x="0" y="1804100"/>
                  </a:cubicBezTo>
                  <a:cubicBezTo>
                    <a:pt x="0" y="1857412"/>
                    <a:pt x="36853" y="1900630"/>
                    <a:pt x="82314" y="1900630"/>
                  </a:cubicBezTo>
                  <a:cubicBezTo>
                    <a:pt x="127775" y="1900630"/>
                    <a:pt x="164628" y="1857412"/>
                    <a:pt x="164628" y="1804100"/>
                  </a:cubicBezTo>
                  <a:cubicBezTo>
                    <a:pt x="164628" y="1750788"/>
                    <a:pt x="127775" y="1707570"/>
                    <a:pt x="82314" y="1707570"/>
                  </a:cubicBezTo>
                  <a:close/>
                  <a:moveTo>
                    <a:pt x="82314" y="1422975"/>
                  </a:moveTo>
                  <a:cubicBezTo>
                    <a:pt x="36853" y="1422975"/>
                    <a:pt x="0" y="1466193"/>
                    <a:pt x="0" y="1519505"/>
                  </a:cubicBezTo>
                  <a:cubicBezTo>
                    <a:pt x="0" y="1572817"/>
                    <a:pt x="36853" y="1616035"/>
                    <a:pt x="82314" y="1616035"/>
                  </a:cubicBezTo>
                  <a:cubicBezTo>
                    <a:pt x="127775" y="1616035"/>
                    <a:pt x="164628" y="1572817"/>
                    <a:pt x="164628" y="1519505"/>
                  </a:cubicBezTo>
                  <a:cubicBezTo>
                    <a:pt x="164628" y="1466193"/>
                    <a:pt x="127775" y="1422975"/>
                    <a:pt x="82314" y="1422975"/>
                  </a:cubicBezTo>
                  <a:close/>
                  <a:moveTo>
                    <a:pt x="82314" y="1138380"/>
                  </a:moveTo>
                  <a:cubicBezTo>
                    <a:pt x="36853" y="1138380"/>
                    <a:pt x="0" y="1181598"/>
                    <a:pt x="0" y="1234910"/>
                  </a:cubicBezTo>
                  <a:cubicBezTo>
                    <a:pt x="0" y="1288222"/>
                    <a:pt x="36853" y="1331440"/>
                    <a:pt x="82314" y="1331440"/>
                  </a:cubicBezTo>
                  <a:cubicBezTo>
                    <a:pt x="127775" y="1331440"/>
                    <a:pt x="164628" y="1288222"/>
                    <a:pt x="164628" y="1234910"/>
                  </a:cubicBezTo>
                  <a:cubicBezTo>
                    <a:pt x="164628" y="1181598"/>
                    <a:pt x="127775" y="1138380"/>
                    <a:pt x="82314" y="1138380"/>
                  </a:cubicBezTo>
                  <a:close/>
                  <a:moveTo>
                    <a:pt x="82314" y="853785"/>
                  </a:moveTo>
                  <a:cubicBezTo>
                    <a:pt x="36853" y="853785"/>
                    <a:pt x="0" y="897003"/>
                    <a:pt x="0" y="950315"/>
                  </a:cubicBezTo>
                  <a:cubicBezTo>
                    <a:pt x="0" y="1003627"/>
                    <a:pt x="36853" y="1046845"/>
                    <a:pt x="82314" y="1046845"/>
                  </a:cubicBezTo>
                  <a:cubicBezTo>
                    <a:pt x="127775" y="1046845"/>
                    <a:pt x="164628" y="1003627"/>
                    <a:pt x="164628" y="950315"/>
                  </a:cubicBezTo>
                  <a:cubicBezTo>
                    <a:pt x="164628" y="897003"/>
                    <a:pt x="127775" y="853785"/>
                    <a:pt x="82314" y="853785"/>
                  </a:cubicBezTo>
                  <a:close/>
                  <a:moveTo>
                    <a:pt x="82314" y="569190"/>
                  </a:moveTo>
                  <a:cubicBezTo>
                    <a:pt x="36853" y="569190"/>
                    <a:pt x="0" y="612408"/>
                    <a:pt x="0" y="665720"/>
                  </a:cubicBezTo>
                  <a:cubicBezTo>
                    <a:pt x="0" y="719032"/>
                    <a:pt x="36853" y="762250"/>
                    <a:pt x="82314" y="762250"/>
                  </a:cubicBezTo>
                  <a:cubicBezTo>
                    <a:pt x="127775" y="762250"/>
                    <a:pt x="164628" y="719032"/>
                    <a:pt x="164628" y="665720"/>
                  </a:cubicBezTo>
                  <a:cubicBezTo>
                    <a:pt x="164628" y="612408"/>
                    <a:pt x="127775" y="569190"/>
                    <a:pt x="82314" y="569190"/>
                  </a:cubicBezTo>
                  <a:close/>
                  <a:moveTo>
                    <a:pt x="82314" y="284595"/>
                  </a:moveTo>
                  <a:cubicBezTo>
                    <a:pt x="36853" y="284595"/>
                    <a:pt x="0" y="327813"/>
                    <a:pt x="0" y="381125"/>
                  </a:cubicBezTo>
                  <a:cubicBezTo>
                    <a:pt x="0" y="434437"/>
                    <a:pt x="36853" y="477655"/>
                    <a:pt x="82314" y="477655"/>
                  </a:cubicBezTo>
                  <a:cubicBezTo>
                    <a:pt x="127775" y="477655"/>
                    <a:pt x="164628" y="434437"/>
                    <a:pt x="164628" y="381125"/>
                  </a:cubicBezTo>
                  <a:cubicBezTo>
                    <a:pt x="164628" y="327813"/>
                    <a:pt x="127775" y="284595"/>
                    <a:pt x="82314" y="284595"/>
                  </a:cubicBezTo>
                  <a:close/>
                  <a:moveTo>
                    <a:pt x="82314" y="0"/>
                  </a:moveTo>
                  <a:cubicBezTo>
                    <a:pt x="36853" y="0"/>
                    <a:pt x="0" y="43218"/>
                    <a:pt x="0" y="96530"/>
                  </a:cubicBezTo>
                  <a:cubicBezTo>
                    <a:pt x="0" y="149842"/>
                    <a:pt x="36853" y="193060"/>
                    <a:pt x="82314" y="193060"/>
                  </a:cubicBezTo>
                  <a:cubicBezTo>
                    <a:pt x="127775" y="193060"/>
                    <a:pt x="164628" y="149842"/>
                    <a:pt x="164628" y="96530"/>
                  </a:cubicBezTo>
                  <a:cubicBezTo>
                    <a:pt x="164628" y="43218"/>
                    <a:pt x="127775" y="0"/>
                    <a:pt x="8231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7" name="مستطيل مستدير الزوايا 26"/>
            <p:cNvSpPr/>
            <p:nvPr/>
          </p:nvSpPr>
          <p:spPr>
            <a:xfrm rot="19749075">
              <a:off x="596563" y="4196891"/>
              <a:ext cx="2142457" cy="213215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28" name="شكل بيضاوي 27"/>
            <p:cNvSpPr/>
            <p:nvPr/>
          </p:nvSpPr>
          <p:spPr>
            <a:xfrm>
              <a:off x="1822097" y="4077837"/>
              <a:ext cx="105711" cy="125674"/>
            </a:xfrm>
            <a:prstGeom prst="ellipse">
              <a:avLst/>
            </a:prstGeom>
            <a:grp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38" name="مربع نص 37"/>
            <p:cNvSpPr txBox="1"/>
            <p:nvPr/>
          </p:nvSpPr>
          <p:spPr>
            <a:xfrm rot="19793096">
              <a:off x="783196" y="4581390"/>
              <a:ext cx="1656216" cy="1569660"/>
            </a:xfrm>
            <a:prstGeom prst="rect">
              <a:avLst/>
            </a:prstGeom>
            <a:grpFill/>
          </p:spPr>
          <p:txBody>
            <a:bodyPr wrap="square" rtlCol="1">
              <a:spAutoFit/>
            </a:bodyPr>
            <a:lstStyle/>
            <a:p>
              <a:r>
                <a:rPr lang="ar-SA" sz="32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تتسم بالدقة والمنطقية والوضوح.</a:t>
              </a:r>
              <a:endParaRPr lang="ar-SA" sz="32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39" name="مستطيل 38"/>
          <p:cNvSpPr/>
          <p:nvPr/>
        </p:nvSpPr>
        <p:spPr>
          <a:xfrm>
            <a:off x="7112000" y="-30863"/>
            <a:ext cx="5080000" cy="4953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endParaRPr lang="ar-SA" b="1" dirty="0"/>
          </a:p>
        </p:txBody>
      </p:sp>
      <p:sp>
        <p:nvSpPr>
          <p:cNvPr id="48" name="مستطيل 47"/>
          <p:cNvSpPr/>
          <p:nvPr/>
        </p:nvSpPr>
        <p:spPr>
          <a:xfrm>
            <a:off x="7596544" y="-46952"/>
            <a:ext cx="4582640" cy="64633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شروط عرض نتائج البحث:</a:t>
            </a:r>
            <a:endParaRPr lang="ar-SA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55" name="مجموعة 54"/>
          <p:cNvGrpSpPr/>
          <p:nvPr/>
        </p:nvGrpSpPr>
        <p:grpSpPr>
          <a:xfrm>
            <a:off x="-5342587" y="288711"/>
            <a:ext cx="2175240" cy="5839977"/>
            <a:chOff x="3674105" y="538162"/>
            <a:chExt cx="2175240" cy="5839977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56" name="شكل حر 55"/>
            <p:cNvSpPr/>
            <p:nvPr/>
          </p:nvSpPr>
          <p:spPr>
            <a:xfrm>
              <a:off x="4370090" y="538162"/>
              <a:ext cx="1383011" cy="1476376"/>
            </a:xfrm>
            <a:custGeom>
              <a:avLst/>
              <a:gdLst>
                <a:gd name="connsiteX0" fmla="*/ 678161 w 1383011"/>
                <a:gd name="connsiteY0" fmla="*/ 0 h 1476376"/>
                <a:gd name="connsiteX1" fmla="*/ 1383011 w 1383011"/>
                <a:gd name="connsiteY1" fmla="*/ 738188 h 1476376"/>
                <a:gd name="connsiteX2" fmla="*/ 678161 w 1383011"/>
                <a:gd name="connsiteY2" fmla="*/ 1476376 h 1476376"/>
                <a:gd name="connsiteX3" fmla="*/ 28702 w 1383011"/>
                <a:gd name="connsiteY3" fmla="*/ 1025524 h 1476376"/>
                <a:gd name="connsiteX4" fmla="*/ 4234 w 1383011"/>
                <a:gd name="connsiteY4" fmla="*/ 942974 h 1476376"/>
                <a:gd name="connsiteX5" fmla="*/ 380521 w 1383011"/>
                <a:gd name="connsiteY5" fmla="*/ 942974 h 1476376"/>
                <a:gd name="connsiteX6" fmla="*/ 385925 w 1383011"/>
                <a:gd name="connsiteY6" fmla="*/ 953872 h 1476376"/>
                <a:gd name="connsiteX7" fmla="*/ 678161 w 1383011"/>
                <a:gd name="connsiteY7" fmla="*/ 1123951 h 1476376"/>
                <a:gd name="connsiteX8" fmla="*/ 1030586 w 1383011"/>
                <a:gd name="connsiteY8" fmla="*/ 738188 h 1476376"/>
                <a:gd name="connsiteX9" fmla="*/ 678161 w 1383011"/>
                <a:gd name="connsiteY9" fmla="*/ 352425 h 1476376"/>
                <a:gd name="connsiteX10" fmla="*/ 385925 w 1383011"/>
                <a:gd name="connsiteY10" fmla="*/ 522504 h 1476376"/>
                <a:gd name="connsiteX11" fmla="*/ 373437 w 1383011"/>
                <a:gd name="connsiteY11" fmla="*/ 547687 h 1476376"/>
                <a:gd name="connsiteX12" fmla="*/ 0 w 1383011"/>
                <a:gd name="connsiteY12" fmla="*/ 547687 h 1476376"/>
                <a:gd name="connsiteX13" fmla="*/ 28702 w 1383011"/>
                <a:gd name="connsiteY13" fmla="*/ 450852 h 1476376"/>
                <a:gd name="connsiteX14" fmla="*/ 678161 w 1383011"/>
                <a:gd name="connsiteY14" fmla="*/ 0 h 147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83011" h="1476376">
                  <a:moveTo>
                    <a:pt x="678161" y="0"/>
                  </a:moveTo>
                  <a:cubicBezTo>
                    <a:pt x="1067439" y="0"/>
                    <a:pt x="1383011" y="330498"/>
                    <a:pt x="1383011" y="738188"/>
                  </a:cubicBezTo>
                  <a:cubicBezTo>
                    <a:pt x="1383011" y="1145878"/>
                    <a:pt x="1067439" y="1476376"/>
                    <a:pt x="678161" y="1476376"/>
                  </a:cubicBezTo>
                  <a:cubicBezTo>
                    <a:pt x="386203" y="1476376"/>
                    <a:pt x="135704" y="1290471"/>
                    <a:pt x="28702" y="1025524"/>
                  </a:cubicBezTo>
                  <a:lnTo>
                    <a:pt x="4234" y="942974"/>
                  </a:lnTo>
                  <a:lnTo>
                    <a:pt x="380521" y="942974"/>
                  </a:lnTo>
                  <a:lnTo>
                    <a:pt x="385925" y="953872"/>
                  </a:lnTo>
                  <a:cubicBezTo>
                    <a:pt x="449258" y="1056485"/>
                    <a:pt x="556512" y="1123951"/>
                    <a:pt x="678161" y="1123951"/>
                  </a:cubicBezTo>
                  <a:cubicBezTo>
                    <a:pt x="872800" y="1123951"/>
                    <a:pt x="1030586" y="951239"/>
                    <a:pt x="1030586" y="738188"/>
                  </a:cubicBezTo>
                  <a:cubicBezTo>
                    <a:pt x="1030586" y="525137"/>
                    <a:pt x="872800" y="352425"/>
                    <a:pt x="678161" y="352425"/>
                  </a:cubicBezTo>
                  <a:cubicBezTo>
                    <a:pt x="556512" y="352425"/>
                    <a:pt x="449258" y="419891"/>
                    <a:pt x="385925" y="522504"/>
                  </a:cubicBezTo>
                  <a:lnTo>
                    <a:pt x="373437" y="547687"/>
                  </a:lnTo>
                  <a:lnTo>
                    <a:pt x="0" y="547687"/>
                  </a:lnTo>
                  <a:lnTo>
                    <a:pt x="28702" y="450852"/>
                  </a:lnTo>
                  <a:cubicBezTo>
                    <a:pt x="135704" y="185905"/>
                    <a:pt x="386203" y="0"/>
                    <a:pt x="678161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>
                <a:solidFill>
                  <a:schemeClr val="tx1"/>
                </a:solidFill>
              </a:endParaRPr>
            </a:p>
          </p:txBody>
        </p:sp>
        <p:sp>
          <p:nvSpPr>
            <p:cNvPr id="57" name="شكل حر 56"/>
            <p:cNvSpPr/>
            <p:nvPr/>
          </p:nvSpPr>
          <p:spPr>
            <a:xfrm flipH="1">
              <a:off x="4932063" y="2052638"/>
              <a:ext cx="129532" cy="1864269"/>
            </a:xfrm>
            <a:custGeom>
              <a:avLst/>
              <a:gdLst>
                <a:gd name="connsiteX0" fmla="*/ 82314 w 164628"/>
                <a:gd name="connsiteY0" fmla="*/ 1992168 h 2185228"/>
                <a:gd name="connsiteX1" fmla="*/ 0 w 164628"/>
                <a:gd name="connsiteY1" fmla="*/ 2088698 h 2185228"/>
                <a:gd name="connsiteX2" fmla="*/ 82314 w 164628"/>
                <a:gd name="connsiteY2" fmla="*/ 2185228 h 2185228"/>
                <a:gd name="connsiteX3" fmla="*/ 164628 w 164628"/>
                <a:gd name="connsiteY3" fmla="*/ 2088698 h 2185228"/>
                <a:gd name="connsiteX4" fmla="*/ 82314 w 164628"/>
                <a:gd name="connsiteY4" fmla="*/ 1992168 h 2185228"/>
                <a:gd name="connsiteX5" fmla="*/ 82314 w 164628"/>
                <a:gd name="connsiteY5" fmla="*/ 1707570 h 2185228"/>
                <a:gd name="connsiteX6" fmla="*/ 0 w 164628"/>
                <a:gd name="connsiteY6" fmla="*/ 1804100 h 2185228"/>
                <a:gd name="connsiteX7" fmla="*/ 82314 w 164628"/>
                <a:gd name="connsiteY7" fmla="*/ 1900630 h 2185228"/>
                <a:gd name="connsiteX8" fmla="*/ 164628 w 164628"/>
                <a:gd name="connsiteY8" fmla="*/ 1804100 h 2185228"/>
                <a:gd name="connsiteX9" fmla="*/ 82314 w 164628"/>
                <a:gd name="connsiteY9" fmla="*/ 1707570 h 2185228"/>
                <a:gd name="connsiteX10" fmla="*/ 82314 w 164628"/>
                <a:gd name="connsiteY10" fmla="*/ 1422975 h 2185228"/>
                <a:gd name="connsiteX11" fmla="*/ 0 w 164628"/>
                <a:gd name="connsiteY11" fmla="*/ 1519505 h 2185228"/>
                <a:gd name="connsiteX12" fmla="*/ 82314 w 164628"/>
                <a:gd name="connsiteY12" fmla="*/ 1616035 h 2185228"/>
                <a:gd name="connsiteX13" fmla="*/ 164628 w 164628"/>
                <a:gd name="connsiteY13" fmla="*/ 1519505 h 2185228"/>
                <a:gd name="connsiteX14" fmla="*/ 82314 w 164628"/>
                <a:gd name="connsiteY14" fmla="*/ 1422975 h 2185228"/>
                <a:gd name="connsiteX15" fmla="*/ 82314 w 164628"/>
                <a:gd name="connsiteY15" fmla="*/ 1138380 h 2185228"/>
                <a:gd name="connsiteX16" fmla="*/ 0 w 164628"/>
                <a:gd name="connsiteY16" fmla="*/ 1234910 h 2185228"/>
                <a:gd name="connsiteX17" fmla="*/ 82314 w 164628"/>
                <a:gd name="connsiteY17" fmla="*/ 1331440 h 2185228"/>
                <a:gd name="connsiteX18" fmla="*/ 164628 w 164628"/>
                <a:gd name="connsiteY18" fmla="*/ 1234910 h 2185228"/>
                <a:gd name="connsiteX19" fmla="*/ 82314 w 164628"/>
                <a:gd name="connsiteY19" fmla="*/ 1138380 h 2185228"/>
                <a:gd name="connsiteX20" fmla="*/ 82314 w 164628"/>
                <a:gd name="connsiteY20" fmla="*/ 853785 h 2185228"/>
                <a:gd name="connsiteX21" fmla="*/ 0 w 164628"/>
                <a:gd name="connsiteY21" fmla="*/ 950315 h 2185228"/>
                <a:gd name="connsiteX22" fmla="*/ 82314 w 164628"/>
                <a:gd name="connsiteY22" fmla="*/ 1046845 h 2185228"/>
                <a:gd name="connsiteX23" fmla="*/ 164628 w 164628"/>
                <a:gd name="connsiteY23" fmla="*/ 950315 h 2185228"/>
                <a:gd name="connsiteX24" fmla="*/ 82314 w 164628"/>
                <a:gd name="connsiteY24" fmla="*/ 853785 h 2185228"/>
                <a:gd name="connsiteX25" fmla="*/ 82314 w 164628"/>
                <a:gd name="connsiteY25" fmla="*/ 569190 h 2185228"/>
                <a:gd name="connsiteX26" fmla="*/ 0 w 164628"/>
                <a:gd name="connsiteY26" fmla="*/ 665720 h 2185228"/>
                <a:gd name="connsiteX27" fmla="*/ 82314 w 164628"/>
                <a:gd name="connsiteY27" fmla="*/ 762250 h 2185228"/>
                <a:gd name="connsiteX28" fmla="*/ 164628 w 164628"/>
                <a:gd name="connsiteY28" fmla="*/ 665720 h 2185228"/>
                <a:gd name="connsiteX29" fmla="*/ 82314 w 164628"/>
                <a:gd name="connsiteY29" fmla="*/ 569190 h 2185228"/>
                <a:gd name="connsiteX30" fmla="*/ 82314 w 164628"/>
                <a:gd name="connsiteY30" fmla="*/ 284595 h 2185228"/>
                <a:gd name="connsiteX31" fmla="*/ 0 w 164628"/>
                <a:gd name="connsiteY31" fmla="*/ 381125 h 2185228"/>
                <a:gd name="connsiteX32" fmla="*/ 82314 w 164628"/>
                <a:gd name="connsiteY32" fmla="*/ 477655 h 2185228"/>
                <a:gd name="connsiteX33" fmla="*/ 164628 w 164628"/>
                <a:gd name="connsiteY33" fmla="*/ 381125 h 2185228"/>
                <a:gd name="connsiteX34" fmla="*/ 82314 w 164628"/>
                <a:gd name="connsiteY34" fmla="*/ 284595 h 2185228"/>
                <a:gd name="connsiteX35" fmla="*/ 82314 w 164628"/>
                <a:gd name="connsiteY35" fmla="*/ 0 h 2185228"/>
                <a:gd name="connsiteX36" fmla="*/ 0 w 164628"/>
                <a:gd name="connsiteY36" fmla="*/ 96530 h 2185228"/>
                <a:gd name="connsiteX37" fmla="*/ 82314 w 164628"/>
                <a:gd name="connsiteY37" fmla="*/ 193060 h 2185228"/>
                <a:gd name="connsiteX38" fmla="*/ 164628 w 164628"/>
                <a:gd name="connsiteY38" fmla="*/ 96530 h 2185228"/>
                <a:gd name="connsiteX39" fmla="*/ 82314 w 164628"/>
                <a:gd name="connsiteY39" fmla="*/ 0 h 21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64628" h="2185228">
                  <a:moveTo>
                    <a:pt x="82314" y="1992168"/>
                  </a:moveTo>
                  <a:cubicBezTo>
                    <a:pt x="36853" y="1992168"/>
                    <a:pt x="0" y="2035386"/>
                    <a:pt x="0" y="2088698"/>
                  </a:cubicBezTo>
                  <a:cubicBezTo>
                    <a:pt x="0" y="2142010"/>
                    <a:pt x="36853" y="2185228"/>
                    <a:pt x="82314" y="2185228"/>
                  </a:cubicBezTo>
                  <a:cubicBezTo>
                    <a:pt x="127775" y="2185228"/>
                    <a:pt x="164628" y="2142010"/>
                    <a:pt x="164628" y="2088698"/>
                  </a:cubicBezTo>
                  <a:cubicBezTo>
                    <a:pt x="164628" y="2035386"/>
                    <a:pt x="127775" y="1992168"/>
                    <a:pt x="82314" y="1992168"/>
                  </a:cubicBezTo>
                  <a:close/>
                  <a:moveTo>
                    <a:pt x="82314" y="1707570"/>
                  </a:moveTo>
                  <a:cubicBezTo>
                    <a:pt x="36853" y="1707570"/>
                    <a:pt x="0" y="1750788"/>
                    <a:pt x="0" y="1804100"/>
                  </a:cubicBezTo>
                  <a:cubicBezTo>
                    <a:pt x="0" y="1857412"/>
                    <a:pt x="36853" y="1900630"/>
                    <a:pt x="82314" y="1900630"/>
                  </a:cubicBezTo>
                  <a:cubicBezTo>
                    <a:pt x="127775" y="1900630"/>
                    <a:pt x="164628" y="1857412"/>
                    <a:pt x="164628" y="1804100"/>
                  </a:cubicBezTo>
                  <a:cubicBezTo>
                    <a:pt x="164628" y="1750788"/>
                    <a:pt x="127775" y="1707570"/>
                    <a:pt x="82314" y="1707570"/>
                  </a:cubicBezTo>
                  <a:close/>
                  <a:moveTo>
                    <a:pt x="82314" y="1422975"/>
                  </a:moveTo>
                  <a:cubicBezTo>
                    <a:pt x="36853" y="1422975"/>
                    <a:pt x="0" y="1466193"/>
                    <a:pt x="0" y="1519505"/>
                  </a:cubicBezTo>
                  <a:cubicBezTo>
                    <a:pt x="0" y="1572817"/>
                    <a:pt x="36853" y="1616035"/>
                    <a:pt x="82314" y="1616035"/>
                  </a:cubicBezTo>
                  <a:cubicBezTo>
                    <a:pt x="127775" y="1616035"/>
                    <a:pt x="164628" y="1572817"/>
                    <a:pt x="164628" y="1519505"/>
                  </a:cubicBezTo>
                  <a:cubicBezTo>
                    <a:pt x="164628" y="1466193"/>
                    <a:pt x="127775" y="1422975"/>
                    <a:pt x="82314" y="1422975"/>
                  </a:cubicBezTo>
                  <a:close/>
                  <a:moveTo>
                    <a:pt x="82314" y="1138380"/>
                  </a:moveTo>
                  <a:cubicBezTo>
                    <a:pt x="36853" y="1138380"/>
                    <a:pt x="0" y="1181598"/>
                    <a:pt x="0" y="1234910"/>
                  </a:cubicBezTo>
                  <a:cubicBezTo>
                    <a:pt x="0" y="1288222"/>
                    <a:pt x="36853" y="1331440"/>
                    <a:pt x="82314" y="1331440"/>
                  </a:cubicBezTo>
                  <a:cubicBezTo>
                    <a:pt x="127775" y="1331440"/>
                    <a:pt x="164628" y="1288222"/>
                    <a:pt x="164628" y="1234910"/>
                  </a:cubicBezTo>
                  <a:cubicBezTo>
                    <a:pt x="164628" y="1181598"/>
                    <a:pt x="127775" y="1138380"/>
                    <a:pt x="82314" y="1138380"/>
                  </a:cubicBezTo>
                  <a:close/>
                  <a:moveTo>
                    <a:pt x="82314" y="853785"/>
                  </a:moveTo>
                  <a:cubicBezTo>
                    <a:pt x="36853" y="853785"/>
                    <a:pt x="0" y="897003"/>
                    <a:pt x="0" y="950315"/>
                  </a:cubicBezTo>
                  <a:cubicBezTo>
                    <a:pt x="0" y="1003627"/>
                    <a:pt x="36853" y="1046845"/>
                    <a:pt x="82314" y="1046845"/>
                  </a:cubicBezTo>
                  <a:cubicBezTo>
                    <a:pt x="127775" y="1046845"/>
                    <a:pt x="164628" y="1003627"/>
                    <a:pt x="164628" y="950315"/>
                  </a:cubicBezTo>
                  <a:cubicBezTo>
                    <a:pt x="164628" y="897003"/>
                    <a:pt x="127775" y="853785"/>
                    <a:pt x="82314" y="853785"/>
                  </a:cubicBezTo>
                  <a:close/>
                  <a:moveTo>
                    <a:pt x="82314" y="569190"/>
                  </a:moveTo>
                  <a:cubicBezTo>
                    <a:pt x="36853" y="569190"/>
                    <a:pt x="0" y="612408"/>
                    <a:pt x="0" y="665720"/>
                  </a:cubicBezTo>
                  <a:cubicBezTo>
                    <a:pt x="0" y="719032"/>
                    <a:pt x="36853" y="762250"/>
                    <a:pt x="82314" y="762250"/>
                  </a:cubicBezTo>
                  <a:cubicBezTo>
                    <a:pt x="127775" y="762250"/>
                    <a:pt x="164628" y="719032"/>
                    <a:pt x="164628" y="665720"/>
                  </a:cubicBezTo>
                  <a:cubicBezTo>
                    <a:pt x="164628" y="612408"/>
                    <a:pt x="127775" y="569190"/>
                    <a:pt x="82314" y="569190"/>
                  </a:cubicBezTo>
                  <a:close/>
                  <a:moveTo>
                    <a:pt x="82314" y="284595"/>
                  </a:moveTo>
                  <a:cubicBezTo>
                    <a:pt x="36853" y="284595"/>
                    <a:pt x="0" y="327813"/>
                    <a:pt x="0" y="381125"/>
                  </a:cubicBezTo>
                  <a:cubicBezTo>
                    <a:pt x="0" y="434437"/>
                    <a:pt x="36853" y="477655"/>
                    <a:pt x="82314" y="477655"/>
                  </a:cubicBezTo>
                  <a:cubicBezTo>
                    <a:pt x="127775" y="477655"/>
                    <a:pt x="164628" y="434437"/>
                    <a:pt x="164628" y="381125"/>
                  </a:cubicBezTo>
                  <a:cubicBezTo>
                    <a:pt x="164628" y="327813"/>
                    <a:pt x="127775" y="284595"/>
                    <a:pt x="82314" y="284595"/>
                  </a:cubicBezTo>
                  <a:close/>
                  <a:moveTo>
                    <a:pt x="82314" y="0"/>
                  </a:moveTo>
                  <a:cubicBezTo>
                    <a:pt x="36853" y="0"/>
                    <a:pt x="0" y="43218"/>
                    <a:pt x="0" y="96530"/>
                  </a:cubicBezTo>
                  <a:cubicBezTo>
                    <a:pt x="0" y="149842"/>
                    <a:pt x="36853" y="193060"/>
                    <a:pt x="82314" y="193060"/>
                  </a:cubicBezTo>
                  <a:cubicBezTo>
                    <a:pt x="127775" y="193060"/>
                    <a:pt x="164628" y="149842"/>
                    <a:pt x="164628" y="96530"/>
                  </a:cubicBezTo>
                  <a:cubicBezTo>
                    <a:pt x="164628" y="43218"/>
                    <a:pt x="127775" y="0"/>
                    <a:pt x="8231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dirty="0" smtClean="0"/>
                <a:t>ر</a:t>
              </a:r>
              <a:endParaRPr lang="ar-SA" dirty="0"/>
            </a:p>
          </p:txBody>
        </p:sp>
        <p:sp>
          <p:nvSpPr>
            <p:cNvPr id="58" name="مستطيل مستدير الزوايا 57"/>
            <p:cNvSpPr/>
            <p:nvPr/>
          </p:nvSpPr>
          <p:spPr>
            <a:xfrm rot="3051087">
              <a:off x="3720676" y="4249470"/>
              <a:ext cx="2082098" cy="217524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59" name="شكل بيضاوي 58"/>
            <p:cNvSpPr/>
            <p:nvPr/>
          </p:nvSpPr>
          <p:spPr>
            <a:xfrm>
              <a:off x="4862871" y="4077835"/>
              <a:ext cx="105711" cy="125674"/>
            </a:xfrm>
            <a:prstGeom prst="ellipse">
              <a:avLst/>
            </a:prstGeom>
            <a:grpFill/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60" name="مربع نص 59"/>
            <p:cNvSpPr txBox="1"/>
            <p:nvPr/>
          </p:nvSpPr>
          <p:spPr>
            <a:xfrm rot="19350903">
              <a:off x="3873128" y="4457253"/>
              <a:ext cx="1741404" cy="1569660"/>
            </a:xfrm>
            <a:prstGeom prst="rect">
              <a:avLst/>
            </a:prstGeom>
            <a:grpFill/>
          </p:spPr>
          <p:txBody>
            <a:bodyPr wrap="square" rtlCol="1">
              <a:spAutoFit/>
            </a:bodyPr>
            <a:lstStyle/>
            <a:p>
              <a:r>
                <a:rPr lang="ar-SA" sz="3200" b="1" dirty="0" smtClean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تحليلها بشكل موضوعي .</a:t>
              </a:r>
              <a:endParaRPr lang="ar-SA" sz="32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61" name="مستطيل 60"/>
          <p:cNvSpPr/>
          <p:nvPr/>
        </p:nvSpPr>
        <p:spPr>
          <a:xfrm>
            <a:off x="7112000" y="-30863"/>
            <a:ext cx="763614" cy="495300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ln>
            <a:noFill/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42188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85185E-6 L 0.99492 0.00162 " pathEditMode="relative" rAng="0" ptsTypes="AA">
                                      <p:cBhvr>
                                        <p:cTn id="6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40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7037E-6 L 0.99778 0.00348 " pathEditMode="relative" rAng="0" ptsTypes="AA">
                                      <p:cBhvr>
                                        <p:cTn id="9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96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0.00463 L 0.9875 0.00186 " pathEditMode="relative" rAng="0" ptsTypes="AA">
                                      <p:cBhvr>
                                        <p:cTn id="12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375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500"/>
                            </p:stCondLst>
                            <p:childTnLst>
                              <p:par>
                                <p:cTn id="1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7037E-6 L 0.99778 0.00348 " pathEditMode="relative" rAng="0" ptsTypes="AA">
                                      <p:cBhvr>
                                        <p:cTn id="15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96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6210300" y="0"/>
            <a:ext cx="5981700" cy="4953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3200" b="1" dirty="0" smtClean="0"/>
              <a:t>كيفية عرض ومناقشة نتائج البحث :</a:t>
            </a:r>
            <a:endParaRPr lang="ar-SA" sz="3200" b="1" dirty="0"/>
          </a:p>
        </p:txBody>
      </p:sp>
      <p:sp>
        <p:nvSpPr>
          <p:cNvPr id="3" name="مستطيل 2"/>
          <p:cNvSpPr/>
          <p:nvPr/>
        </p:nvSpPr>
        <p:spPr>
          <a:xfrm>
            <a:off x="6210300" y="0"/>
            <a:ext cx="763614" cy="495300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ln>
            <a:noFill/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3" y="1774825"/>
            <a:ext cx="4516437" cy="3181350"/>
          </a:xfrm>
          <a:prstGeom prst="rect">
            <a:avLst/>
          </a:prstGeom>
        </p:spPr>
      </p:pic>
      <p:sp>
        <p:nvSpPr>
          <p:cNvPr id="5" name="مستطيل 4"/>
          <p:cNvSpPr/>
          <p:nvPr/>
        </p:nvSpPr>
        <p:spPr>
          <a:xfrm>
            <a:off x="5016500" y="1595785"/>
            <a:ext cx="6934200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يتم استعراض نتائج البحث بالتفصيل ، مع الاستشهاد بالنتائج الرقمية والإحصائية ، و الاستدلال بالجداول والأشكال التوضيحية والمنحنيات البيانية .</a:t>
            </a:r>
          </a:p>
          <a:p>
            <a:pPr algn="ctr"/>
            <a:endParaRPr lang="ar-SA" sz="3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ar-SA" sz="32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ar-SA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يجب توضيح أهمية النتائج ، ومدى تحقيق الأهداف من البحث بمقارنتها مع نتائج البحوث السابقة</a:t>
            </a:r>
            <a:endParaRPr lang="ar-SA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سهم إلى اليمين 5"/>
          <p:cNvSpPr/>
          <p:nvPr/>
        </p:nvSpPr>
        <p:spPr>
          <a:xfrm rot="5400000">
            <a:off x="8267700" y="3302000"/>
            <a:ext cx="787400" cy="558800"/>
          </a:xfrm>
          <a:prstGeom prst="rightArrow">
            <a:avLst/>
          </a:prstGeom>
          <a:solidFill>
            <a:schemeClr val="accent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9528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6210300" y="0"/>
            <a:ext cx="5981700" cy="4953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800" b="1" dirty="0" smtClean="0"/>
              <a:t>كيفية عرض ومناقشة نتائج البحث :</a:t>
            </a:r>
            <a:endParaRPr lang="ar-SA" sz="2800" b="1" dirty="0"/>
          </a:p>
        </p:txBody>
      </p:sp>
      <p:sp>
        <p:nvSpPr>
          <p:cNvPr id="3" name="مستطيل 2"/>
          <p:cNvSpPr/>
          <p:nvPr/>
        </p:nvSpPr>
        <p:spPr>
          <a:xfrm>
            <a:off x="6210300" y="0"/>
            <a:ext cx="763614" cy="495300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ln>
            <a:noFill/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:p14="http://schemas.microsoft.com/office/powerpoint/2010/main" val="2691847133"/>
              </p:ext>
            </p:extLst>
          </p:nvPr>
        </p:nvGraphicFramePr>
        <p:xfrm>
          <a:off x="2703443" y="1457739"/>
          <a:ext cx="9488557" cy="30505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صورة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86" y="3576223"/>
            <a:ext cx="1581150" cy="2886075"/>
          </a:xfrm>
          <a:prstGeom prst="rect">
            <a:avLst/>
          </a:prstGeom>
        </p:spPr>
      </p:pic>
      <p:graphicFrame>
        <p:nvGraphicFramePr>
          <p:cNvPr id="7" name="رسم تخطيطي 6"/>
          <p:cNvGraphicFramePr/>
          <p:nvPr>
            <p:extLst>
              <p:ext uri="{D42A27DB-BD31-4B8C-83A1-F6EECF244321}">
                <p14:modId xmlns:p14="http://schemas.microsoft.com/office/powerpoint/2010/main" val="641016307"/>
              </p:ext>
            </p:extLst>
          </p:nvPr>
        </p:nvGraphicFramePr>
        <p:xfrm>
          <a:off x="4474680" y="4878702"/>
          <a:ext cx="3056835" cy="1235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8" name="مستطيل 7"/>
          <p:cNvSpPr/>
          <p:nvPr/>
        </p:nvSpPr>
        <p:spPr>
          <a:xfrm>
            <a:off x="7106436" y="5168347"/>
            <a:ext cx="449749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ar-SA" sz="2800" u="sng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مثال :</a:t>
            </a:r>
            <a:r>
              <a:rPr lang="ar-SA" sz="28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الرجوع إلى الكتاب المدرسي </a:t>
            </a:r>
            <a:endParaRPr lang="ar-SA" sz="2800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2076036" y="4906737"/>
            <a:ext cx="239864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ar-SA" sz="2800" u="sng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صفحة 254-255</a:t>
            </a:r>
            <a:endParaRPr lang="ar-SA" sz="2800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459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6210300" y="0"/>
            <a:ext cx="5981700" cy="4953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800" b="1" dirty="0" smtClean="0"/>
              <a:t>كيفية عرض ومناقشة نتائج البحث :</a:t>
            </a:r>
            <a:endParaRPr lang="ar-SA" sz="2800" b="1" dirty="0"/>
          </a:p>
        </p:txBody>
      </p:sp>
      <p:sp>
        <p:nvSpPr>
          <p:cNvPr id="3" name="مستطيل 2"/>
          <p:cNvSpPr/>
          <p:nvPr/>
        </p:nvSpPr>
        <p:spPr>
          <a:xfrm>
            <a:off x="6210300" y="0"/>
            <a:ext cx="763614" cy="495300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  <a:ln>
            <a:noFill/>
          </a:ln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" name="مستطيل 3"/>
          <p:cNvSpPr/>
          <p:nvPr/>
        </p:nvSpPr>
        <p:spPr>
          <a:xfrm>
            <a:off x="4163785" y="1859169"/>
            <a:ext cx="7404100" cy="415498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lIns="91440" tIns="45720" rIns="91440" bIns="4572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ar-SA" sz="240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يمكن دمج مناقشة النتائج ضمن عرضك للنتائج ، فبعد عرض كل نتيجة تقوم بمناقشتها أو إفراد عنوان جانبي تحت عنوان مناقشة النتائج .</a:t>
            </a:r>
          </a:p>
          <a:p>
            <a:endParaRPr lang="ar-SA" sz="2400" dirty="0" smtClean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ar-SA" sz="240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الإجابة عن أسئلة البحث ، وهي تلك الأسئلة التي حددها الباحث في خطة البحث لدراستها عند تحديده للمشكلة .</a:t>
            </a:r>
          </a:p>
          <a:p>
            <a:endParaRPr lang="ar-SA" sz="2400" dirty="0" smtClean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ar-SA" sz="240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عرض وتوضيح النتائج في ضوء اتفاقها أو اختلافها مع نتائج سابقة لدراسات أخرى .</a:t>
            </a:r>
          </a:p>
          <a:p>
            <a:endParaRPr lang="ar-SA" sz="2400" dirty="0" smtClean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ar-SA" sz="240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تعليل منطقي لسبب تلك النتيجة التي توصل لها ، خاصة وإن كانت تخالف نتائج الدراسات السابقة .</a:t>
            </a:r>
            <a:endParaRPr lang="ar-SA" sz="240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37" y="2303669"/>
            <a:ext cx="3090863" cy="3090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2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ذو زاوية واحدة مستديرة 2"/>
          <p:cNvSpPr/>
          <p:nvPr/>
        </p:nvSpPr>
        <p:spPr>
          <a:xfrm>
            <a:off x="4372082" y="1051194"/>
            <a:ext cx="1611298" cy="797813"/>
          </a:xfrm>
          <a:prstGeom prst="round1Rect">
            <a:avLst>
              <a:gd name="adj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كيفية عرض ومناقشة نتائج البحث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مستطيل ذو زاوية واحدة مستديرة 3"/>
          <p:cNvSpPr/>
          <p:nvPr/>
        </p:nvSpPr>
        <p:spPr>
          <a:xfrm>
            <a:off x="9950762" y="1089861"/>
            <a:ext cx="1611298" cy="797813"/>
          </a:xfrm>
          <a:prstGeom prst="round1Rect">
            <a:avLst>
              <a:gd name="adj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ما المقصود بنتائج البحث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مستطيل ذو زاوية واحدة مستديرة 4"/>
          <p:cNvSpPr/>
          <p:nvPr/>
        </p:nvSpPr>
        <p:spPr>
          <a:xfrm>
            <a:off x="7123987" y="2162891"/>
            <a:ext cx="1611298" cy="797813"/>
          </a:xfrm>
          <a:prstGeom prst="round1Rect">
            <a:avLst>
              <a:gd name="adj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tx1"/>
                </a:solidFill>
              </a:rPr>
              <a:t>شروط عرض نتائج البحث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مخطط انسيابي: محطة طرفية 5"/>
          <p:cNvSpPr/>
          <p:nvPr/>
        </p:nvSpPr>
        <p:spPr>
          <a:xfrm>
            <a:off x="9639300" y="3014520"/>
            <a:ext cx="2552700" cy="1676400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نتائج البحث هي :خلاصة وصفية لما توصل إليه الباحث من بيانات بعد إجراءه الدراسة الميدانية و تطبيق أدواته نتيجة للتساؤلات التي حددها في بحثه.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مخطط انسيابي: محطة طرفية 6"/>
          <p:cNvSpPr/>
          <p:nvPr/>
        </p:nvSpPr>
        <p:spPr>
          <a:xfrm>
            <a:off x="388045" y="765218"/>
            <a:ext cx="1748525" cy="595047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الرقمية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مخطط انسيابي: محطة طرفية 7"/>
          <p:cNvSpPr/>
          <p:nvPr/>
        </p:nvSpPr>
        <p:spPr>
          <a:xfrm>
            <a:off x="367563" y="1596758"/>
            <a:ext cx="1748525" cy="595047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الإحصائية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مخطط انسيابي: محطة طرفية 8"/>
          <p:cNvSpPr/>
          <p:nvPr/>
        </p:nvSpPr>
        <p:spPr>
          <a:xfrm>
            <a:off x="6369442" y="3314830"/>
            <a:ext cx="3130768" cy="622277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عرضها على شكل جداول ورسومات بيانية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مخطط انسيابي: محطة طرفية 10"/>
          <p:cNvSpPr/>
          <p:nvPr/>
        </p:nvSpPr>
        <p:spPr>
          <a:xfrm>
            <a:off x="6369511" y="4088671"/>
            <a:ext cx="3130768" cy="422662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تحليلها بشكل موضوعي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مستطيل ذو زاوية واحدة مستديرة 12"/>
          <p:cNvSpPr/>
          <p:nvPr/>
        </p:nvSpPr>
        <p:spPr>
          <a:xfrm>
            <a:off x="6734942" y="1000252"/>
            <a:ext cx="2613887" cy="899695"/>
          </a:xfrm>
          <a:prstGeom prst="round1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مهارة عرض نتائج البحث ومناقشتها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مخطط انسيابي: محطة طرفية 13"/>
          <p:cNvSpPr/>
          <p:nvPr/>
        </p:nvSpPr>
        <p:spPr>
          <a:xfrm>
            <a:off x="6376751" y="4712834"/>
            <a:ext cx="3130768" cy="571281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أن تغطي النتائج أسئلة الدراسة المطروحة 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مخطط انسيابي: محطة طرفية 14"/>
          <p:cNvSpPr/>
          <p:nvPr/>
        </p:nvSpPr>
        <p:spPr>
          <a:xfrm>
            <a:off x="6476502" y="5482317"/>
            <a:ext cx="3130768" cy="422662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تتسم بالدقة والمنطقية والوضوح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مخطط انسيابي: محطة طرفية 15"/>
          <p:cNvSpPr/>
          <p:nvPr/>
        </p:nvSpPr>
        <p:spPr>
          <a:xfrm>
            <a:off x="367563" y="3336033"/>
            <a:ext cx="1748525" cy="595047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الجداول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مخطط انسيابي: محطة طرفية 16"/>
          <p:cNvSpPr/>
          <p:nvPr/>
        </p:nvSpPr>
        <p:spPr>
          <a:xfrm>
            <a:off x="367563" y="4095873"/>
            <a:ext cx="1748525" cy="595047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الأشكال التوضيحية 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مخطط انسيابي: محطة طرفية 17"/>
          <p:cNvSpPr/>
          <p:nvPr/>
        </p:nvSpPr>
        <p:spPr>
          <a:xfrm>
            <a:off x="367563" y="4822018"/>
            <a:ext cx="1748525" cy="595047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المنحنيات البيانية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سهم إلى اليسار 18"/>
          <p:cNvSpPr/>
          <p:nvPr/>
        </p:nvSpPr>
        <p:spPr>
          <a:xfrm>
            <a:off x="1812987" y="642051"/>
            <a:ext cx="2451889" cy="1634687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 smtClean="0">
                <a:solidFill>
                  <a:schemeClr val="bg1"/>
                </a:solidFill>
              </a:rPr>
              <a:t>عرض نتائج البحث بالتفصيل مع الاستشهاد بالنتائج</a:t>
            </a:r>
            <a:endParaRPr lang="ar-SA" dirty="0">
              <a:solidFill>
                <a:schemeClr val="bg1"/>
              </a:solidFill>
            </a:endParaRPr>
          </a:p>
        </p:txBody>
      </p:sp>
      <p:sp>
        <p:nvSpPr>
          <p:cNvPr id="20" name="سهم منحني 19"/>
          <p:cNvSpPr/>
          <p:nvPr/>
        </p:nvSpPr>
        <p:spPr>
          <a:xfrm>
            <a:off x="6959600" y="449911"/>
            <a:ext cx="45719" cy="45719"/>
          </a:xfrm>
          <a:prstGeom prst="bentArrow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1" name="سهم للأسفل 20"/>
          <p:cNvSpPr/>
          <p:nvPr/>
        </p:nvSpPr>
        <p:spPr>
          <a:xfrm>
            <a:off x="387338" y="2390258"/>
            <a:ext cx="1809266" cy="865205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 الاستدلال ب</a:t>
            </a:r>
            <a:endParaRPr lang="ar-SA" sz="16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سهم للأسفل 21"/>
          <p:cNvSpPr/>
          <p:nvPr/>
        </p:nvSpPr>
        <p:spPr>
          <a:xfrm>
            <a:off x="3995976" y="2095499"/>
            <a:ext cx="2026989" cy="865205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16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ما يراعى عند مناقشة النتائج</a:t>
            </a:r>
            <a:endParaRPr lang="ar-SA" sz="16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سهم للأسفل 22"/>
          <p:cNvSpPr/>
          <p:nvPr/>
        </p:nvSpPr>
        <p:spPr>
          <a:xfrm>
            <a:off x="10502901" y="2095500"/>
            <a:ext cx="728960" cy="865205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 sz="16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4" name="مخطط انسيابي: محطة طرفية 23"/>
          <p:cNvSpPr/>
          <p:nvPr/>
        </p:nvSpPr>
        <p:spPr>
          <a:xfrm>
            <a:off x="3142707" y="3048356"/>
            <a:ext cx="3130768" cy="622277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دمج مناقشة النتائج ضمن عرض النتائج أو إفراد عنوان جابني لها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" name="مخطط انسيابي: محطة طرفية 24"/>
          <p:cNvSpPr/>
          <p:nvPr/>
        </p:nvSpPr>
        <p:spPr>
          <a:xfrm>
            <a:off x="3142707" y="3866538"/>
            <a:ext cx="3130768" cy="622277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الإجابة على أسئلة البحث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مخطط انسيابي: محطة طرفية 25"/>
          <p:cNvSpPr/>
          <p:nvPr/>
        </p:nvSpPr>
        <p:spPr>
          <a:xfrm>
            <a:off x="3142707" y="4713966"/>
            <a:ext cx="3130768" cy="622277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عرض وتوضيح النتائج في ضوء الاختلاف أو الاتفاق مع نتائج سابقة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مخطط انسيابي: محطة طرفية 26"/>
          <p:cNvSpPr/>
          <p:nvPr/>
        </p:nvSpPr>
        <p:spPr>
          <a:xfrm>
            <a:off x="3189346" y="5486749"/>
            <a:ext cx="3130768" cy="622277"/>
          </a:xfrm>
          <a:prstGeom prst="flowChartTerminator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 smtClean="0">
                <a:solidFill>
                  <a:schemeClr val="accent1">
                    <a:lumMod val="75000"/>
                  </a:schemeClr>
                </a:solidFill>
              </a:rPr>
              <a:t>التعليل المنطقي للنتيجة خاصةً اذا كانت تخالف دراسات أخرى 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مستطيل 27"/>
          <p:cNvSpPr/>
          <p:nvPr/>
        </p:nvSpPr>
        <p:spPr>
          <a:xfrm>
            <a:off x="9029700" y="0"/>
            <a:ext cx="3162300" cy="73730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000" b="1" dirty="0" smtClean="0"/>
              <a:t> ملخص الدرس في خريطة مفاهيم:</a:t>
            </a:r>
            <a:endParaRPr lang="ar-SA" sz="2000" b="1" dirty="0"/>
          </a:p>
        </p:txBody>
      </p:sp>
    </p:spTree>
    <p:extLst>
      <p:ext uri="{BB962C8B-B14F-4D97-AF65-F5344CB8AC3E}">
        <p14:creationId xmlns:p14="http://schemas.microsoft.com/office/powerpoint/2010/main" val="81915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862" y="2614602"/>
            <a:ext cx="6629663" cy="3500462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3211490" y="1042966"/>
            <a:ext cx="590738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هل هناك نقطة مبهمة </a:t>
            </a:r>
          </a:p>
          <a:p>
            <a:pPr algn="ctr"/>
            <a:r>
              <a:rPr lang="ar-SA" sz="54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في الدرس ؟؟؟ ما هي ؟؟</a:t>
            </a:r>
            <a:endParaRPr lang="ar-SA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6698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911004" y="2479946"/>
            <a:ext cx="6181500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ar-SA" sz="6600" b="1" dirty="0" smtClean="0">
                <a:ln/>
                <a:solidFill>
                  <a:schemeClr val="accent3"/>
                </a:solidFill>
              </a:rPr>
              <a:t>سبحانك لا </a:t>
            </a:r>
            <a:r>
              <a:rPr lang="ar-SA" sz="6600" b="1" dirty="0" smtClean="0">
                <a:ln/>
                <a:solidFill>
                  <a:schemeClr val="accent3"/>
                </a:solidFill>
              </a:rPr>
              <a:t>إله إلا أنت </a:t>
            </a:r>
          </a:p>
          <a:p>
            <a:pPr algn="ctr"/>
            <a:r>
              <a:rPr lang="ar-SA" sz="6600" b="1" dirty="0" smtClean="0">
                <a:ln/>
                <a:solidFill>
                  <a:schemeClr val="accent3"/>
                </a:solidFill>
              </a:rPr>
              <a:t>إني كنت من الظالمين </a:t>
            </a:r>
            <a:endParaRPr lang="ar-SA" sz="6600" b="1" dirty="0">
              <a:ln/>
              <a:solidFill>
                <a:schemeClr val="accent3"/>
              </a:solidFill>
            </a:endParaRPr>
          </a:p>
        </p:txBody>
      </p:sp>
      <p:pic>
        <p:nvPicPr>
          <p:cNvPr id="3" name="Picture 2" descr="E:\hardi\منوعات حياتي\للمدرسة\سكربزات الفوتوشوب\cute Clips\JOLIV_HeartClip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9556" y="925736"/>
            <a:ext cx="1872208" cy="215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78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زر إجراء: مخصص 3">
            <a:hlinkClick r:id="rId4" action="ppaction://hlinksldjump" highlightClick="1"/>
          </p:cNvPr>
          <p:cNvSpPr/>
          <p:nvPr/>
        </p:nvSpPr>
        <p:spPr>
          <a:xfrm>
            <a:off x="4889500" y="2650018"/>
            <a:ext cx="5286031" cy="597975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>
            <a:noFill/>
            <a:prstDash val="sysDash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9999"/>
                </a:solidFill>
                <a:effectLst>
                  <a:reflection blurRad="12700" stA="28000" endPos="45000" dist="1000" dir="5400000" sy="-100000" algn="bl" rotWithShape="0"/>
                </a:effectLst>
                <a:latin typeface="Monotype Koufi" pitchFamily="2" charset="-78"/>
                <a:ea typeface="Monotype Koufi" pitchFamily="2" charset="-78"/>
              </a:rPr>
              <a:t>مامعنى</a:t>
            </a:r>
            <a:r>
              <a:rPr lang="ar-SA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9999"/>
                </a:solidFill>
                <a:effectLst>
                  <a:reflection blurRad="12700" stA="28000" endPos="45000" dist="1000" dir="5400000" sy="-100000" algn="bl" rotWithShape="0"/>
                </a:effectLst>
                <a:latin typeface="Monotype Koufi" pitchFamily="2" charset="-78"/>
                <a:ea typeface="Monotype Koufi" pitchFamily="2" charset="-78"/>
              </a:rPr>
              <a:t> الاستبانة الإلكترونية ؟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9999"/>
              </a:solidFill>
              <a:effectLst>
                <a:reflection blurRad="12700" stA="28000" endPos="45000" dist="1000" dir="5400000" sy="-100000" algn="bl" rotWithShape="0"/>
              </a:effectLst>
              <a:latin typeface="Monotype Koufi" pitchFamily="2" charset="-78"/>
              <a:ea typeface="Monotype Koufi" pitchFamily="2" charset="-78"/>
            </a:endParaRPr>
          </a:p>
        </p:txBody>
      </p:sp>
      <p:grpSp>
        <p:nvGrpSpPr>
          <p:cNvPr id="5" name="مجموعة 4"/>
          <p:cNvGrpSpPr/>
          <p:nvPr/>
        </p:nvGrpSpPr>
        <p:grpSpPr>
          <a:xfrm>
            <a:off x="1907561" y="4728295"/>
            <a:ext cx="1082341" cy="1082341"/>
            <a:chOff x="179512" y="5731035"/>
            <a:chExt cx="1082341" cy="1082341"/>
          </a:xfrm>
        </p:grpSpPr>
        <p:pic>
          <p:nvPicPr>
            <p:cNvPr id="6" name="Picture 2" descr="C:\Users\alajyaal\Desktop\مجلد جديد ‫(3)‬\Scrapbooking\Scrap (237).png">
              <a:hlinkClick r:id="rId4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5731035"/>
              <a:ext cx="1082341" cy="1082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مربع نص 6">
              <a:hlinkClick r:id="rId4" action="ppaction://hlinksldjump"/>
            </p:cNvPr>
            <p:cNvSpPr txBox="1"/>
            <p:nvPr/>
          </p:nvSpPr>
          <p:spPr>
            <a:xfrm>
              <a:off x="418030" y="6045969"/>
              <a:ext cx="605304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r>
                <a:rPr lang="ar-SA" sz="2000" dirty="0" smtClean="0">
                  <a:ln w="11430"/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hlinkClick r:id="rId4" action="ppaction://hlinksldjump"/>
                </a:rPr>
                <a:t>عودة</a:t>
              </a:r>
              <a:endParaRPr lang="ar-SA" sz="20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grpSp>
        <p:nvGrpSpPr>
          <p:cNvPr id="14" name="مجموعة 13"/>
          <p:cNvGrpSpPr/>
          <p:nvPr/>
        </p:nvGrpSpPr>
        <p:grpSpPr>
          <a:xfrm>
            <a:off x="9954226" y="2476712"/>
            <a:ext cx="864096" cy="923330"/>
            <a:chOff x="6773945" y="2498731"/>
            <a:chExt cx="1110423" cy="1362627"/>
          </a:xfrm>
          <a:solidFill>
            <a:schemeClr val="bg1">
              <a:lumMod val="9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pic>
          <p:nvPicPr>
            <p:cNvPr id="15" name="Picture 2" descr="C:\Users\alajyaal\Desktop\مجلد جديد ‫(3)‬\Scrapbooking\Scrap (237)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2027" y="2526679"/>
              <a:ext cx="1082341" cy="10823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مربع نص 15">
              <a:hlinkClick r:id="rId4" action="ppaction://hlinksldjump"/>
            </p:cNvPr>
            <p:cNvSpPr txBox="1"/>
            <p:nvPr/>
          </p:nvSpPr>
          <p:spPr>
            <a:xfrm>
              <a:off x="6773945" y="2498731"/>
              <a:ext cx="1080120" cy="136262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54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chemeClr val="bg2">
                      <a:lumMod val="10000"/>
                    </a:schemeClr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Microsoft Sans Serif" pitchFamily="34" charset="0"/>
                  <a:ea typeface="Microsoft YaHei" pitchFamily="34" charset="-122"/>
                  <a:cs typeface="Akhbar MT" pitchFamily="2" charset="-78"/>
                </a:rPr>
                <a:t>1</a:t>
              </a:r>
              <a:endParaRPr lang="ar-S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Microsoft Sans Serif" pitchFamily="34" charset="0"/>
                <a:ea typeface="Microsoft YaHei" pitchFamily="34" charset="-122"/>
                <a:cs typeface="Akhbar MT" pitchFamily="2" charset="-78"/>
              </a:endParaRPr>
            </a:p>
          </p:txBody>
        </p:sp>
      </p:grpSp>
      <p:pic>
        <p:nvPicPr>
          <p:cNvPr id="17" name="MS900074799[1]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2326495" y="2949006"/>
            <a:ext cx="244475" cy="244475"/>
          </a:xfrm>
          <a:prstGeom prst="rect">
            <a:avLst/>
          </a:prstGeom>
        </p:spPr>
      </p:pic>
      <p:sp>
        <p:nvSpPr>
          <p:cNvPr id="18" name="Oval 3"/>
          <p:cNvSpPr/>
          <p:nvPr/>
        </p:nvSpPr>
        <p:spPr>
          <a:xfrm>
            <a:off x="1390391" y="2156918"/>
            <a:ext cx="2052228" cy="2052228"/>
          </a:xfrm>
          <a:prstGeom prst="ellipse">
            <a:avLst/>
          </a:prstGeom>
          <a:solidFill>
            <a:srgbClr val="FFFFCC"/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9" name="Oval 2"/>
          <p:cNvSpPr/>
          <p:nvPr/>
        </p:nvSpPr>
        <p:spPr>
          <a:xfrm>
            <a:off x="1366810" y="2156918"/>
            <a:ext cx="2052228" cy="2052228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0" name="TextBox 4"/>
          <p:cNvSpPr txBox="1"/>
          <p:nvPr/>
        </p:nvSpPr>
        <p:spPr>
          <a:xfrm>
            <a:off x="1662133" y="1652862"/>
            <a:ext cx="1508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لديك 20</a:t>
            </a:r>
            <a:r>
              <a:rPr kumimoji="0" lang="ar-SA" sz="24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ثانية</a:t>
            </a: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732254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3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1403880" y="4588595"/>
            <a:ext cx="1082341" cy="1082341"/>
            <a:chOff x="179512" y="5731035"/>
            <a:chExt cx="1082341" cy="1082341"/>
          </a:xfrm>
        </p:grpSpPr>
        <p:pic>
          <p:nvPicPr>
            <p:cNvPr id="3" name="Picture 2" descr="C:\Users\alajyaal\Desktop\مجلد جديد ‫(3)‬\Scrapbooking\Scrap (237).png">
              <a:hlinkClick r:id="rId4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5731035"/>
              <a:ext cx="1082341" cy="1082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مربع نص 3">
              <a:hlinkClick r:id="rId4" action="ppaction://hlinksldjump"/>
            </p:cNvPr>
            <p:cNvSpPr txBox="1"/>
            <p:nvPr/>
          </p:nvSpPr>
          <p:spPr>
            <a:xfrm>
              <a:off x="418030" y="6045969"/>
              <a:ext cx="605304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r>
                <a:rPr lang="ar-SA" sz="2000" dirty="0" smtClean="0">
                  <a:ln w="11430"/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hlinkClick r:id="rId4" action="ppaction://hlinksldjump"/>
                </a:rPr>
                <a:t>عودة</a:t>
              </a:r>
              <a:endParaRPr lang="ar-SA" sz="20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pic>
        <p:nvPicPr>
          <p:cNvPr id="5" name="MS900074799[1]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945051" y="2949006"/>
            <a:ext cx="244475" cy="244475"/>
          </a:xfrm>
          <a:prstGeom prst="rect">
            <a:avLst/>
          </a:prstGeom>
        </p:spPr>
      </p:pic>
      <p:sp>
        <p:nvSpPr>
          <p:cNvPr id="6" name="Oval 3"/>
          <p:cNvSpPr/>
          <p:nvPr/>
        </p:nvSpPr>
        <p:spPr>
          <a:xfrm>
            <a:off x="1008947" y="2156918"/>
            <a:ext cx="2052228" cy="2052228"/>
          </a:xfrm>
          <a:prstGeom prst="ellipse">
            <a:avLst/>
          </a:prstGeom>
          <a:solidFill>
            <a:srgbClr val="FFFFCC"/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Oval 2"/>
          <p:cNvSpPr/>
          <p:nvPr/>
        </p:nvSpPr>
        <p:spPr>
          <a:xfrm>
            <a:off x="985366" y="2156918"/>
            <a:ext cx="2052228" cy="2052228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1280689" y="1652862"/>
            <a:ext cx="1508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لديك 20</a:t>
            </a:r>
            <a:r>
              <a:rPr kumimoji="0" lang="ar-SA" sz="24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ثانية</a:t>
            </a: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زر إجراء: مخصص 8">
            <a:hlinkClick r:id="rId4" action="ppaction://hlinksldjump" highlightClick="1"/>
          </p:cNvPr>
          <p:cNvSpPr/>
          <p:nvPr/>
        </p:nvSpPr>
        <p:spPr>
          <a:xfrm>
            <a:off x="4390266" y="2650018"/>
            <a:ext cx="6341234" cy="597975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>
            <a:noFill/>
            <a:prstDash val="sysDash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9999"/>
                </a:solidFill>
                <a:effectLst>
                  <a:reflection blurRad="12700" stA="28000" endPos="45000" dist="1000" dir="5400000" sy="-100000" algn="bl" rotWithShape="0"/>
                </a:effectLst>
                <a:latin typeface="Monotype Koufi" pitchFamily="2" charset="-78"/>
                <a:ea typeface="Monotype Koufi" pitchFamily="2" charset="-78"/>
              </a:rPr>
              <a:t>عددي بعض ميزات الاستبيان الإلكتروني؟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9999"/>
              </a:solidFill>
              <a:effectLst>
                <a:reflection blurRad="12700" stA="28000" endPos="45000" dist="1000" dir="5400000" sy="-100000" algn="bl" rotWithShape="0"/>
              </a:effectLst>
              <a:latin typeface="Monotype Koufi" pitchFamily="2" charset="-78"/>
              <a:ea typeface="Monotype Koufi" pitchFamily="2" charset="-78"/>
            </a:endParaRPr>
          </a:p>
        </p:txBody>
      </p:sp>
      <p:grpSp>
        <p:nvGrpSpPr>
          <p:cNvPr id="10" name="مجموعة 9"/>
          <p:cNvGrpSpPr/>
          <p:nvPr/>
        </p:nvGrpSpPr>
        <p:grpSpPr>
          <a:xfrm>
            <a:off x="10731500" y="2415660"/>
            <a:ext cx="864096" cy="923330"/>
            <a:chOff x="6773945" y="2498731"/>
            <a:chExt cx="1110423" cy="1362627"/>
          </a:xfrm>
          <a:solidFill>
            <a:schemeClr val="bg1">
              <a:lumMod val="9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pic>
          <p:nvPicPr>
            <p:cNvPr id="11" name="Picture 2" descr="C:\Users\alajyaal\Desktop\مجلد جديد ‫(3)‬\Scrapbooking\Scrap (237)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2027" y="2526679"/>
              <a:ext cx="1082341" cy="10823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مربع نص 11">
              <a:hlinkClick r:id="rId4" action="ppaction://hlinksldjump"/>
            </p:cNvPr>
            <p:cNvSpPr txBox="1"/>
            <p:nvPr/>
          </p:nvSpPr>
          <p:spPr>
            <a:xfrm>
              <a:off x="6773945" y="2498731"/>
              <a:ext cx="1080120" cy="136262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54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chemeClr val="bg2">
                      <a:lumMod val="10000"/>
                    </a:schemeClr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Microsoft Sans Serif" pitchFamily="34" charset="0"/>
                  <a:ea typeface="Microsoft YaHei" pitchFamily="34" charset="-122"/>
                  <a:cs typeface="Akhbar MT" pitchFamily="2" charset="-78"/>
                </a:rPr>
                <a:t>2</a:t>
              </a:r>
              <a:endParaRPr lang="ar-S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Microsoft Sans Serif" pitchFamily="34" charset="0"/>
                <a:ea typeface="Microsoft YaHei" pitchFamily="34" charset="-122"/>
                <a:cs typeface="Akhbar MT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9312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1191241" y="4588595"/>
            <a:ext cx="1082341" cy="1082341"/>
            <a:chOff x="179512" y="5731035"/>
            <a:chExt cx="1082341" cy="1082341"/>
          </a:xfrm>
        </p:grpSpPr>
        <p:pic>
          <p:nvPicPr>
            <p:cNvPr id="3" name="Picture 2" descr="C:\Users\alajyaal\Desktop\مجلد جديد ‫(3)‬\Scrapbooking\Scrap (237).png">
              <a:hlinkClick r:id="rId4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5731035"/>
              <a:ext cx="1082341" cy="1082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مربع نص 3">
              <a:hlinkClick r:id="rId4" action="ppaction://hlinksldjump"/>
            </p:cNvPr>
            <p:cNvSpPr txBox="1"/>
            <p:nvPr/>
          </p:nvSpPr>
          <p:spPr>
            <a:xfrm>
              <a:off x="418030" y="6045969"/>
              <a:ext cx="605304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r>
                <a:rPr lang="ar-SA" sz="2000" dirty="0" smtClean="0">
                  <a:ln w="11430"/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hlinkClick r:id="rId4" action="ppaction://hlinksldjump"/>
                </a:rPr>
                <a:t>عودة</a:t>
              </a:r>
              <a:endParaRPr lang="ar-SA" sz="20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pic>
        <p:nvPicPr>
          <p:cNvPr id="5" name="MS900074799[1]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736486" y="2787464"/>
            <a:ext cx="244475" cy="244475"/>
          </a:xfrm>
          <a:prstGeom prst="rect">
            <a:avLst/>
          </a:prstGeom>
        </p:spPr>
      </p:pic>
      <p:sp>
        <p:nvSpPr>
          <p:cNvPr id="6" name="Oval 3"/>
          <p:cNvSpPr/>
          <p:nvPr/>
        </p:nvSpPr>
        <p:spPr>
          <a:xfrm>
            <a:off x="800382" y="1995376"/>
            <a:ext cx="2052228" cy="2052228"/>
          </a:xfrm>
          <a:prstGeom prst="ellipse">
            <a:avLst/>
          </a:prstGeom>
          <a:solidFill>
            <a:srgbClr val="FFFFCC"/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Oval 2"/>
          <p:cNvSpPr/>
          <p:nvPr/>
        </p:nvSpPr>
        <p:spPr>
          <a:xfrm>
            <a:off x="776801" y="1995376"/>
            <a:ext cx="2052228" cy="2052228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1072124" y="1491320"/>
            <a:ext cx="1508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لديك 20</a:t>
            </a:r>
            <a:r>
              <a:rPr kumimoji="0" lang="ar-SA" sz="24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ثانية</a:t>
            </a: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زر إجراء: مخصص 8">
            <a:hlinkClick r:id="rId4" action="ppaction://hlinksldjump" highlightClick="1"/>
          </p:cNvPr>
          <p:cNvSpPr/>
          <p:nvPr/>
        </p:nvSpPr>
        <p:spPr>
          <a:xfrm>
            <a:off x="4646675" y="2805976"/>
            <a:ext cx="5971831" cy="597975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>
            <a:noFill/>
            <a:prstDash val="sysDash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9999"/>
                </a:solidFill>
                <a:effectLst>
                  <a:reflection blurRad="12700" stA="28000" endPos="45000" dist="1000" dir="5400000" sy="-100000" algn="bl" rotWithShape="0"/>
                </a:effectLst>
                <a:latin typeface="Monotype Koufi" pitchFamily="2" charset="-78"/>
                <a:ea typeface="Monotype Koufi" pitchFamily="2" charset="-78"/>
              </a:rPr>
              <a:t>مامعنى</a:t>
            </a:r>
            <a:r>
              <a:rPr lang="ar-SA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9999"/>
                </a:solidFill>
                <a:effectLst>
                  <a:reflection blurRad="12700" stA="28000" endPos="45000" dist="1000" dir="5400000" sy="-100000" algn="bl" rotWithShape="0"/>
                </a:effectLst>
                <a:latin typeface="Monotype Koufi" pitchFamily="2" charset="-78"/>
                <a:ea typeface="Monotype Koufi" pitchFamily="2" charset="-78"/>
              </a:rPr>
              <a:t> المنهج أو الأسلوب الإحصائي؟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9999"/>
              </a:solidFill>
              <a:effectLst>
                <a:reflection blurRad="12700" stA="28000" endPos="45000" dist="1000" dir="5400000" sy="-100000" algn="bl" rotWithShape="0"/>
              </a:effectLst>
              <a:latin typeface="Monotype Koufi" pitchFamily="2" charset="-78"/>
              <a:ea typeface="Monotype Koufi" pitchFamily="2" charset="-78"/>
            </a:endParaRPr>
          </a:p>
        </p:txBody>
      </p:sp>
      <p:grpSp>
        <p:nvGrpSpPr>
          <p:cNvPr id="10" name="مجموعة 9"/>
          <p:cNvGrpSpPr/>
          <p:nvPr/>
        </p:nvGrpSpPr>
        <p:grpSpPr>
          <a:xfrm>
            <a:off x="10618506" y="2643298"/>
            <a:ext cx="864097" cy="923330"/>
            <a:chOff x="6773944" y="2498731"/>
            <a:chExt cx="1110424" cy="1362627"/>
          </a:xfrm>
          <a:solidFill>
            <a:schemeClr val="bg1">
              <a:lumMod val="9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pic>
          <p:nvPicPr>
            <p:cNvPr id="11" name="Picture 2" descr="C:\Users\alajyaal\Desktop\مجلد جديد ‫(3)‬\Scrapbooking\Scrap (237)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2027" y="2526679"/>
              <a:ext cx="1082341" cy="10823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مربع نص 11">
              <a:hlinkClick r:id="rId4" action="ppaction://hlinksldjump"/>
            </p:cNvPr>
            <p:cNvSpPr txBox="1"/>
            <p:nvPr/>
          </p:nvSpPr>
          <p:spPr>
            <a:xfrm>
              <a:off x="6773944" y="2498731"/>
              <a:ext cx="1080120" cy="136262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54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chemeClr val="bg2">
                      <a:lumMod val="10000"/>
                    </a:schemeClr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Microsoft Sans Serif" pitchFamily="34" charset="0"/>
                  <a:ea typeface="Microsoft YaHei" pitchFamily="34" charset="-122"/>
                  <a:cs typeface="Akhbar MT" pitchFamily="2" charset="-78"/>
                </a:rPr>
                <a:t>3</a:t>
              </a:r>
              <a:endParaRPr lang="ar-S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Microsoft Sans Serif" pitchFamily="34" charset="0"/>
                <a:ea typeface="Microsoft YaHei" pitchFamily="34" charset="-122"/>
                <a:cs typeface="Akhbar MT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645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/>
          <p:cNvGrpSpPr/>
          <p:nvPr/>
        </p:nvGrpSpPr>
        <p:grpSpPr>
          <a:xfrm>
            <a:off x="1272186" y="4542013"/>
            <a:ext cx="1082341" cy="1082341"/>
            <a:chOff x="179512" y="5731035"/>
            <a:chExt cx="1082341" cy="1082341"/>
          </a:xfrm>
        </p:grpSpPr>
        <p:pic>
          <p:nvPicPr>
            <p:cNvPr id="3" name="Picture 2" descr="C:\Users\alajyaal\Desktop\مجلد جديد ‫(3)‬\Scrapbooking\Scrap (237).png">
              <a:hlinkClick r:id="rId4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5731035"/>
              <a:ext cx="1082341" cy="1082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مربع نص 3">
              <a:hlinkClick r:id="rId4" action="ppaction://hlinksldjump"/>
            </p:cNvPr>
            <p:cNvSpPr txBox="1"/>
            <p:nvPr/>
          </p:nvSpPr>
          <p:spPr>
            <a:xfrm>
              <a:off x="418030" y="6045969"/>
              <a:ext cx="605304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r>
                <a:rPr lang="ar-SA" sz="2000" dirty="0" smtClean="0">
                  <a:ln w="11430"/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hlinkClick r:id="rId4" action="ppaction://hlinksldjump"/>
                </a:rPr>
                <a:t>عودة</a:t>
              </a:r>
              <a:endParaRPr lang="ar-SA" sz="20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pic>
        <p:nvPicPr>
          <p:cNvPr id="5" name="MS900074799[1]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720648" y="2704477"/>
            <a:ext cx="244475" cy="244475"/>
          </a:xfrm>
          <a:prstGeom prst="rect">
            <a:avLst/>
          </a:prstGeom>
        </p:spPr>
      </p:pic>
      <p:sp>
        <p:nvSpPr>
          <p:cNvPr id="6" name="Oval 3"/>
          <p:cNvSpPr/>
          <p:nvPr/>
        </p:nvSpPr>
        <p:spPr>
          <a:xfrm>
            <a:off x="760963" y="1912389"/>
            <a:ext cx="2052228" cy="2052228"/>
          </a:xfrm>
          <a:prstGeom prst="ellipse">
            <a:avLst/>
          </a:prstGeom>
          <a:solidFill>
            <a:srgbClr val="FFFFCC"/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Oval 2"/>
          <p:cNvSpPr/>
          <p:nvPr/>
        </p:nvSpPr>
        <p:spPr>
          <a:xfrm>
            <a:off x="760963" y="1912389"/>
            <a:ext cx="2052228" cy="2052228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1056286" y="1408333"/>
            <a:ext cx="1508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لديك 20</a:t>
            </a:r>
            <a:r>
              <a:rPr kumimoji="0" lang="ar-SA" sz="2400" b="0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ثانية</a:t>
            </a: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زر إجراء: مخصص 8">
            <a:hlinkClick r:id="rId4" action="ppaction://hlinksldjump" highlightClick="1"/>
          </p:cNvPr>
          <p:cNvSpPr/>
          <p:nvPr/>
        </p:nvSpPr>
        <p:spPr>
          <a:xfrm>
            <a:off x="4668528" y="1912389"/>
            <a:ext cx="5971831" cy="2629624"/>
          </a:xfrm>
          <a:prstGeom prst="actionButtonBlank">
            <a:avLst/>
          </a:prstGeom>
          <a:solidFill>
            <a:schemeClr val="bg1">
              <a:lumMod val="95000"/>
            </a:schemeClr>
          </a:solidFill>
          <a:ln>
            <a:noFill/>
            <a:prstDash val="sysDash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9999"/>
                </a:solidFill>
                <a:effectLst>
                  <a:reflection blurRad="12700" stA="28000" endPos="45000" dist="1000" dir="5400000" sy="-100000" algn="bl" rotWithShape="0"/>
                </a:effectLst>
                <a:latin typeface="Monotype Koufi" pitchFamily="2" charset="-78"/>
                <a:ea typeface="Monotype Koufi" pitchFamily="2" charset="-78"/>
              </a:rPr>
              <a:t>اجيبي</a:t>
            </a:r>
            <a:r>
              <a:rPr lang="ar-SA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9999"/>
                </a:solidFill>
                <a:effectLst>
                  <a:reflection blurRad="12700" stA="28000" endPos="45000" dist="1000" dir="5400000" sy="-100000" algn="bl" rotWithShape="0"/>
                </a:effectLst>
                <a:latin typeface="Monotype Koufi" pitchFamily="2" charset="-78"/>
                <a:ea typeface="Monotype Koufi" pitchFamily="2" charset="-78"/>
              </a:rPr>
              <a:t> بصح او خطأ:</a:t>
            </a:r>
          </a:p>
          <a:p>
            <a:pPr algn="ctr"/>
            <a:r>
              <a:rPr lang="ar-SA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9999"/>
                </a:solidFill>
                <a:effectLst>
                  <a:reflection blurRad="12700" stA="28000" endPos="45000" dist="1000" dir="5400000" sy="-100000" algn="bl" rotWithShape="0"/>
                </a:effectLst>
                <a:latin typeface="Monotype Koufi" pitchFamily="2" charset="-78"/>
                <a:ea typeface="Monotype Koufi" pitchFamily="2" charset="-78"/>
              </a:rPr>
              <a:t> لا يمكن استخدام الحاسوب في تحليل الأرقام الإحصائية المجمعة من أجل تأمين السرعة والدقة المطلوبة .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9999"/>
              </a:solidFill>
              <a:effectLst>
                <a:reflection blurRad="12700" stA="28000" endPos="45000" dist="1000" dir="5400000" sy="-100000" algn="bl" rotWithShape="0"/>
              </a:effectLst>
              <a:latin typeface="Monotype Koufi" pitchFamily="2" charset="-78"/>
              <a:ea typeface="Monotype Koufi" pitchFamily="2" charset="-78"/>
            </a:endParaRPr>
          </a:p>
        </p:txBody>
      </p:sp>
      <p:grpSp>
        <p:nvGrpSpPr>
          <p:cNvPr id="10" name="مجموعة 9"/>
          <p:cNvGrpSpPr/>
          <p:nvPr/>
        </p:nvGrpSpPr>
        <p:grpSpPr>
          <a:xfrm>
            <a:off x="10431430" y="2643299"/>
            <a:ext cx="864102" cy="923330"/>
            <a:chOff x="6773936" y="2498731"/>
            <a:chExt cx="1110429" cy="1362627"/>
          </a:xfrm>
          <a:solidFill>
            <a:schemeClr val="bg1">
              <a:lumMod val="9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pic>
          <p:nvPicPr>
            <p:cNvPr id="11" name="Picture 2" descr="C:\Users\alajyaal\Desktop\مجلد جديد ‫(3)‬\Scrapbooking\Scrap (237)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2024" y="2526679"/>
              <a:ext cx="1082341" cy="1082341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مربع نص 11">
              <a:hlinkClick r:id="rId4" action="ppaction://hlinksldjump"/>
            </p:cNvPr>
            <p:cNvSpPr txBox="1"/>
            <p:nvPr/>
          </p:nvSpPr>
          <p:spPr>
            <a:xfrm>
              <a:off x="6773936" y="2498731"/>
              <a:ext cx="1080118" cy="1362627"/>
            </a:xfrm>
            <a:prstGeom prst="rect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54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chemeClr val="bg2">
                      <a:lumMod val="10000"/>
                    </a:schemeClr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Microsoft Sans Serif" pitchFamily="34" charset="0"/>
                  <a:ea typeface="Microsoft YaHei" pitchFamily="34" charset="-122"/>
                  <a:cs typeface="Akhbar MT" pitchFamily="2" charset="-78"/>
                </a:rPr>
                <a:t>3</a:t>
              </a:r>
              <a:endParaRPr lang="ar-SA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Microsoft Sans Serif" pitchFamily="34" charset="0"/>
                <a:ea typeface="Microsoft YaHei" pitchFamily="34" charset="-122"/>
                <a:cs typeface="Akhbar MT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2956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503</Words>
  <Application>Microsoft Office PowerPoint</Application>
  <PresentationFormat>ملء الشاشة</PresentationFormat>
  <Paragraphs>87</Paragraphs>
  <Slides>16</Slides>
  <Notes>0</Notes>
  <HiddenSlides>0</HiddenSlides>
  <MMClips>4</MMClips>
  <ScaleCrop>false</ScaleCrop>
  <HeadingPairs>
    <vt:vector size="6" baseType="variant">
      <vt:variant>
        <vt:lpstr>الخطوط المستخدمة</vt:lpstr>
      </vt:variant>
      <vt:variant>
        <vt:i4>10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27" baseType="lpstr">
      <vt:lpstr>Microsoft YaHei</vt:lpstr>
      <vt:lpstr>Akhbar MT</vt:lpstr>
      <vt:lpstr>Arb Naskh</vt:lpstr>
      <vt:lpstr>Arial</vt:lpstr>
      <vt:lpstr>Calibri</vt:lpstr>
      <vt:lpstr>Calibri Light</vt:lpstr>
      <vt:lpstr>Microsoft Sans Serif</vt:lpstr>
      <vt:lpstr>Monotype Koufi</vt:lpstr>
      <vt:lpstr>Times New Roman</vt:lpstr>
      <vt:lpstr>Wingdings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eu u</dc:creator>
  <cp:lastModifiedBy>eu u</cp:lastModifiedBy>
  <cp:revision>30</cp:revision>
  <dcterms:created xsi:type="dcterms:W3CDTF">2020-10-26T17:49:21Z</dcterms:created>
  <dcterms:modified xsi:type="dcterms:W3CDTF">2020-10-26T20:53:10Z</dcterms:modified>
</cp:coreProperties>
</file>