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Lst>
  <p:notesMasterIdLst>
    <p:notesMasterId r:id="rId27"/>
  </p:notesMasterIdLst>
  <p:sldIdLst>
    <p:sldId id="4149" r:id="rId2"/>
    <p:sldId id="343" r:id="rId3"/>
    <p:sldId id="4165" r:id="rId4"/>
    <p:sldId id="567" r:id="rId5"/>
    <p:sldId id="4164" r:id="rId6"/>
    <p:sldId id="256" r:id="rId7"/>
    <p:sldId id="4147" r:id="rId8"/>
    <p:sldId id="258" r:id="rId9"/>
    <p:sldId id="265" r:id="rId10"/>
    <p:sldId id="259" r:id="rId11"/>
    <p:sldId id="4150" r:id="rId12"/>
    <p:sldId id="267" r:id="rId13"/>
    <p:sldId id="4151" r:id="rId14"/>
    <p:sldId id="4152" r:id="rId15"/>
    <p:sldId id="4153" r:id="rId16"/>
    <p:sldId id="4155" r:id="rId17"/>
    <p:sldId id="4154" r:id="rId18"/>
    <p:sldId id="4156" r:id="rId19"/>
    <p:sldId id="4157" r:id="rId20"/>
    <p:sldId id="4158" r:id="rId21"/>
    <p:sldId id="4159" r:id="rId22"/>
    <p:sldId id="4160" r:id="rId23"/>
    <p:sldId id="4162" r:id="rId24"/>
    <p:sldId id="4163" r:id="rId25"/>
    <p:sldId id="276" r:id="rId26"/>
  </p:sldIdLst>
  <p:sldSz cx="9144000" cy="5143500" type="screen16x9"/>
  <p:notesSz cx="6858000" cy="9144000"/>
  <p:embeddedFontLst>
    <p:embeddedFont>
      <p:font typeface="Anaheim" panose="020B0604020202020204" charset="0"/>
      <p:regular r:id="rId28"/>
    </p:embeddedFont>
    <p:embeddedFont>
      <p:font typeface="Bebas Neue" panose="020B0606020202050201" pitchFamily="34" charset="0"/>
      <p:regular r:id="rId29"/>
    </p:embeddedFont>
    <p:embeddedFont>
      <p:font typeface="Calibri" panose="020F0502020204030204" pitchFamily="34" charset="0"/>
      <p:regular r:id="rId30"/>
      <p:bold r:id="rId31"/>
    </p:embeddedFont>
    <p:embeddedFont>
      <p:font typeface="Montserrat Medium" panose="00000600000000000000" pitchFamily="2" charset="0"/>
      <p:regular r:id="rId32"/>
      <p:bold r:id="rId33"/>
      <p:italic r:id="rId34"/>
      <p:boldItalic r:id="rId35"/>
    </p:embeddedFont>
    <p:embeddedFont>
      <p:font typeface="Nunito Light" pitchFamily="2" charset="0"/>
      <p:regular r:id="rId36"/>
      <p:italic r:id="rId37"/>
    </p:embeddedFont>
    <p:embeddedFont>
      <p:font typeface="Poppins" panose="00000500000000000000" pitchFamily="2"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5BAB"/>
    <a:srgbClr val="FDB1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0F34AB4-5253-4DD2-A57B-274BBA0F0E56}">
  <a:tblStyle styleId="{00F34AB4-5253-4DD2-A57B-274BBA0F0E5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BE84CC20-4016-4EB8-88B6-EF133EB6E445}"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966"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2.fntdata"/><Relationship Id="rId21" Type="http://schemas.openxmlformats.org/officeDocument/2006/relationships/slide" Target="slides/slide20.xml"/><Relationship Id="rId34" Type="http://schemas.openxmlformats.org/officeDocument/2006/relationships/font" Target="fonts/font7.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font" Target="fonts/font11.fntdata"/><Relationship Id="rId20" Type="http://schemas.openxmlformats.org/officeDocument/2006/relationships/slide" Target="slides/slide19.xml"/><Relationship Id="rId41"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2523782e918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2523782e918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d431007ba2_0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 name="Google Shape;330;gd431007ba2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i="1">
              <a:solidFill>
                <a:srgbClr val="595959"/>
              </a:solidFill>
              <a:latin typeface="Anaheim"/>
              <a:ea typeface="Anaheim"/>
              <a:cs typeface="Anaheim"/>
              <a:sym typeface="Anaheim"/>
            </a:endParaRPr>
          </a:p>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g18680c3840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1" name="Google Shape;581;g18680c3840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54dda1946d_6_3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2" name="Google Shape;392;g54dda1946d_6_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g54dda1946d_4_27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5" name="Google Shape;675;g54dda1946d_4_27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1"/>
        <p:cNvGrpSpPr/>
        <p:nvPr/>
      </p:nvGrpSpPr>
      <p:grpSpPr>
        <a:xfrm>
          <a:off x="0" y="0"/>
          <a:ext cx="0" cy="0"/>
          <a:chOff x="0" y="0"/>
          <a:chExt cx="0" cy="0"/>
        </a:xfrm>
      </p:grpSpPr>
      <p:sp>
        <p:nvSpPr>
          <p:cNvPr id="852" name="Google Shape;852;g252039fba3e_0_180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3" name="Google Shape;853;g252039fba3e_0_180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grpSp>
        <p:nvGrpSpPr>
          <p:cNvPr id="9" name="Google Shape;9;p2"/>
          <p:cNvGrpSpPr/>
          <p:nvPr/>
        </p:nvGrpSpPr>
        <p:grpSpPr>
          <a:xfrm>
            <a:off x="-212475" y="-277148"/>
            <a:ext cx="9941551" cy="6307264"/>
            <a:chOff x="-212475" y="-277148"/>
            <a:chExt cx="9941551" cy="6307264"/>
          </a:xfrm>
        </p:grpSpPr>
        <p:sp>
          <p:nvSpPr>
            <p:cNvPr id="10" name="Google Shape;10;p2"/>
            <p:cNvSpPr/>
            <p:nvPr/>
          </p:nvSpPr>
          <p:spPr>
            <a:xfrm rot="-9305111">
              <a:off x="7315102" y="3686043"/>
              <a:ext cx="2090705" cy="1996604"/>
            </a:xfrm>
            <a:custGeom>
              <a:avLst/>
              <a:gdLst/>
              <a:ahLst/>
              <a:cxnLst/>
              <a:rect l="l" t="t" r="r" b="b"/>
              <a:pathLst>
                <a:path w="96336" h="92000" extrusionOk="0">
                  <a:moveTo>
                    <a:pt x="92566" y="34458"/>
                  </a:moveTo>
                  <a:cubicBezTo>
                    <a:pt x="90431" y="22449"/>
                    <a:pt x="80691" y="11642"/>
                    <a:pt x="78723" y="0"/>
                  </a:cubicBezTo>
                  <a:lnTo>
                    <a:pt x="0" y="0"/>
                  </a:lnTo>
                  <a:lnTo>
                    <a:pt x="0" y="91999"/>
                  </a:lnTo>
                  <a:cubicBezTo>
                    <a:pt x="19647" y="82359"/>
                    <a:pt x="40462" y="76822"/>
                    <a:pt x="60677" y="69483"/>
                  </a:cubicBezTo>
                  <a:cubicBezTo>
                    <a:pt x="75687" y="63212"/>
                    <a:pt x="96335" y="53839"/>
                    <a:pt x="92566" y="34458"/>
                  </a:cubicBezTo>
                  <a:close/>
                </a:path>
              </a:pathLst>
            </a:custGeom>
            <a:gradFill>
              <a:gsLst>
                <a:gs pos="0">
                  <a:schemeClr val="accent3"/>
                </a:gs>
                <a:gs pos="100000">
                  <a:schemeClr val="dk2"/>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rot="10800000" flipH="1">
              <a:off x="5242016" y="-277148"/>
              <a:ext cx="4210562" cy="2688445"/>
            </a:xfrm>
            <a:custGeom>
              <a:avLst/>
              <a:gdLst/>
              <a:ahLst/>
              <a:cxnLst/>
              <a:rect l="l" t="t" r="r" b="b"/>
              <a:pathLst>
                <a:path w="173292" h="110647" extrusionOk="0">
                  <a:moveTo>
                    <a:pt x="155545" y="1435"/>
                  </a:moveTo>
                  <a:cubicBezTo>
                    <a:pt x="133029" y="6439"/>
                    <a:pt x="122388" y="30856"/>
                    <a:pt x="113615" y="50237"/>
                  </a:cubicBezTo>
                  <a:cubicBezTo>
                    <a:pt x="104876" y="68383"/>
                    <a:pt x="94235" y="66482"/>
                    <a:pt x="76088" y="65881"/>
                  </a:cubicBezTo>
                  <a:cubicBezTo>
                    <a:pt x="51071" y="64614"/>
                    <a:pt x="23551" y="69617"/>
                    <a:pt x="7906" y="91500"/>
                  </a:cubicBezTo>
                  <a:cubicBezTo>
                    <a:pt x="3370" y="97937"/>
                    <a:pt x="901" y="104342"/>
                    <a:pt x="1" y="110647"/>
                  </a:cubicBezTo>
                  <a:lnTo>
                    <a:pt x="173291" y="110647"/>
                  </a:lnTo>
                  <a:lnTo>
                    <a:pt x="173291" y="2936"/>
                  </a:lnTo>
                  <a:cubicBezTo>
                    <a:pt x="168054" y="735"/>
                    <a:pt x="162150" y="1"/>
                    <a:pt x="155545" y="1435"/>
                  </a:cubicBezTo>
                  <a:close/>
                </a:path>
              </a:pathLst>
            </a:custGeom>
            <a:gradFill>
              <a:gsLst>
                <a:gs pos="0">
                  <a:schemeClr val="accent3"/>
                </a:gs>
                <a:gs pos="100000">
                  <a:schemeClr val="dk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212475" y="-202900"/>
              <a:ext cx="2090732" cy="1996630"/>
            </a:xfrm>
            <a:custGeom>
              <a:avLst/>
              <a:gdLst/>
              <a:ahLst/>
              <a:cxnLst/>
              <a:rect l="l" t="t" r="r" b="b"/>
              <a:pathLst>
                <a:path w="96336" h="92000" extrusionOk="0">
                  <a:moveTo>
                    <a:pt x="92566" y="34458"/>
                  </a:moveTo>
                  <a:cubicBezTo>
                    <a:pt x="90431" y="22449"/>
                    <a:pt x="80691" y="11642"/>
                    <a:pt x="78723" y="0"/>
                  </a:cubicBezTo>
                  <a:lnTo>
                    <a:pt x="0" y="0"/>
                  </a:lnTo>
                  <a:lnTo>
                    <a:pt x="0" y="91999"/>
                  </a:lnTo>
                  <a:cubicBezTo>
                    <a:pt x="19647" y="82359"/>
                    <a:pt x="40462" y="76822"/>
                    <a:pt x="60677" y="69483"/>
                  </a:cubicBezTo>
                  <a:cubicBezTo>
                    <a:pt x="75687" y="63212"/>
                    <a:pt x="96335" y="53839"/>
                    <a:pt x="92566" y="34458"/>
                  </a:cubicBezTo>
                  <a:close/>
                </a:path>
              </a:pathLst>
            </a:custGeom>
            <a:gradFill>
              <a:gsLst>
                <a:gs pos="0">
                  <a:schemeClr val="accent3"/>
                </a:gs>
                <a:gs pos="100000">
                  <a:schemeClr val="dk2"/>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 name="Google Shape;13;p2"/>
          <p:cNvSpPr txBox="1">
            <a:spLocks noGrp="1"/>
          </p:cNvSpPr>
          <p:nvPr>
            <p:ph type="ctrTitle"/>
          </p:nvPr>
        </p:nvSpPr>
        <p:spPr>
          <a:xfrm>
            <a:off x="713225" y="690719"/>
            <a:ext cx="5241000" cy="3298500"/>
          </a:xfrm>
          <a:prstGeom prst="rect">
            <a:avLst/>
          </a:prstGeom>
        </p:spPr>
        <p:txBody>
          <a:bodyPr spcFirstLastPara="1" wrap="square" lIns="91425" tIns="91425" rIns="91425" bIns="91425" anchor="b" anchorCtr="0">
            <a:noAutofit/>
          </a:bodyPr>
          <a:lstStyle>
            <a:lvl1pPr lvl="0">
              <a:spcBef>
                <a:spcPts val="0"/>
              </a:spcBef>
              <a:spcAft>
                <a:spcPts val="0"/>
              </a:spcAft>
              <a:buClr>
                <a:srgbClr val="191919"/>
              </a:buClr>
              <a:buSzPts val="5200"/>
              <a:buNone/>
              <a:defRPr sz="5300" b="1">
                <a:latin typeface="Poppins"/>
                <a:ea typeface="Poppins"/>
                <a:cs typeface="Poppins"/>
                <a:sym typeface="Poppins"/>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4" name="Google Shape;14;p2"/>
          <p:cNvSpPr txBox="1">
            <a:spLocks noGrp="1"/>
          </p:cNvSpPr>
          <p:nvPr>
            <p:ph type="subTitle" idx="1"/>
          </p:nvPr>
        </p:nvSpPr>
        <p:spPr>
          <a:xfrm>
            <a:off x="713225" y="3976975"/>
            <a:ext cx="5241000" cy="475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200"/>
              <a:buNone/>
              <a:defRPr sz="16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3"/>
        <p:cNvGrpSpPr/>
        <p:nvPr/>
      </p:nvGrpSpPr>
      <p:grpSpPr>
        <a:xfrm>
          <a:off x="0" y="0"/>
          <a:ext cx="0" cy="0"/>
          <a:chOff x="0" y="0"/>
          <a:chExt cx="0" cy="0"/>
        </a:xfrm>
      </p:grpSpPr>
      <p:grpSp>
        <p:nvGrpSpPr>
          <p:cNvPr id="44" name="Google Shape;44;p7"/>
          <p:cNvGrpSpPr/>
          <p:nvPr/>
        </p:nvGrpSpPr>
        <p:grpSpPr>
          <a:xfrm>
            <a:off x="-162350" y="-2867499"/>
            <a:ext cx="9306306" cy="8140005"/>
            <a:chOff x="-162350" y="-2867499"/>
            <a:chExt cx="9306306" cy="8140005"/>
          </a:xfrm>
        </p:grpSpPr>
        <p:sp>
          <p:nvSpPr>
            <p:cNvPr id="45" name="Google Shape;45;p7"/>
            <p:cNvSpPr/>
            <p:nvPr/>
          </p:nvSpPr>
          <p:spPr>
            <a:xfrm>
              <a:off x="2658850" y="-2867499"/>
              <a:ext cx="6485106" cy="8061745"/>
            </a:xfrm>
            <a:custGeom>
              <a:avLst/>
              <a:gdLst/>
              <a:ahLst/>
              <a:cxnLst/>
              <a:rect l="l" t="t" r="r" b="b"/>
              <a:pathLst>
                <a:path w="101807" h="126558" extrusionOk="0">
                  <a:moveTo>
                    <a:pt x="101806" y="0"/>
                  </a:moveTo>
                  <a:cubicBezTo>
                    <a:pt x="99938" y="1101"/>
                    <a:pt x="98137" y="2335"/>
                    <a:pt x="96436" y="3770"/>
                  </a:cubicBezTo>
                  <a:cubicBezTo>
                    <a:pt x="83627" y="14577"/>
                    <a:pt x="77255" y="31323"/>
                    <a:pt x="72085" y="46934"/>
                  </a:cubicBezTo>
                  <a:cubicBezTo>
                    <a:pt x="66081" y="64513"/>
                    <a:pt x="59709" y="82059"/>
                    <a:pt x="47301" y="96469"/>
                  </a:cubicBezTo>
                  <a:cubicBezTo>
                    <a:pt x="34925" y="110713"/>
                    <a:pt x="17913" y="120753"/>
                    <a:pt x="0" y="126558"/>
                  </a:cubicBezTo>
                  <a:lnTo>
                    <a:pt x="101806" y="126558"/>
                  </a:lnTo>
                  <a:close/>
                </a:path>
              </a:pathLst>
            </a:custGeom>
            <a:gradFill>
              <a:gsLst>
                <a:gs pos="0">
                  <a:schemeClr val="accent3"/>
                </a:gs>
                <a:gs pos="100000">
                  <a:schemeClr val="dk2"/>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7"/>
            <p:cNvSpPr/>
            <p:nvPr/>
          </p:nvSpPr>
          <p:spPr>
            <a:xfrm>
              <a:off x="-162350" y="-142875"/>
              <a:ext cx="2821200" cy="2173225"/>
            </a:xfrm>
            <a:custGeom>
              <a:avLst/>
              <a:gdLst/>
              <a:ahLst/>
              <a:cxnLst/>
              <a:rect l="l" t="t" r="r" b="b"/>
              <a:pathLst>
                <a:path w="112848" h="86929" extrusionOk="0">
                  <a:moveTo>
                    <a:pt x="49302" y="48134"/>
                  </a:moveTo>
                  <a:cubicBezTo>
                    <a:pt x="63679" y="27720"/>
                    <a:pt x="94434" y="38528"/>
                    <a:pt x="108411" y="16979"/>
                  </a:cubicBezTo>
                  <a:cubicBezTo>
                    <a:pt x="112113" y="11542"/>
                    <a:pt x="112847" y="5771"/>
                    <a:pt x="111880" y="0"/>
                  </a:cubicBezTo>
                  <a:lnTo>
                    <a:pt x="0" y="0"/>
                  </a:lnTo>
                  <a:lnTo>
                    <a:pt x="0" y="86929"/>
                  </a:lnTo>
                  <a:cubicBezTo>
                    <a:pt x="6104" y="86195"/>
                    <a:pt x="12042" y="84594"/>
                    <a:pt x="17713" y="81692"/>
                  </a:cubicBezTo>
                  <a:cubicBezTo>
                    <a:pt x="32490" y="74520"/>
                    <a:pt x="40129" y="60910"/>
                    <a:pt x="49302" y="48134"/>
                  </a:cubicBezTo>
                  <a:close/>
                </a:path>
              </a:pathLst>
            </a:custGeom>
            <a:gradFill>
              <a:gsLst>
                <a:gs pos="0">
                  <a:schemeClr val="accent3"/>
                </a:gs>
                <a:gs pos="100000">
                  <a:schemeClr val="dk2"/>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7"/>
            <p:cNvSpPr/>
            <p:nvPr/>
          </p:nvSpPr>
          <p:spPr>
            <a:xfrm rot="-5400000">
              <a:off x="-197573" y="4190214"/>
              <a:ext cx="1222708" cy="941876"/>
            </a:xfrm>
            <a:custGeom>
              <a:avLst/>
              <a:gdLst/>
              <a:ahLst/>
              <a:cxnLst/>
              <a:rect l="l" t="t" r="r" b="b"/>
              <a:pathLst>
                <a:path w="112848" h="86929" extrusionOk="0">
                  <a:moveTo>
                    <a:pt x="49302" y="48134"/>
                  </a:moveTo>
                  <a:cubicBezTo>
                    <a:pt x="63679" y="27720"/>
                    <a:pt x="94434" y="38528"/>
                    <a:pt x="108411" y="16979"/>
                  </a:cubicBezTo>
                  <a:cubicBezTo>
                    <a:pt x="112113" y="11542"/>
                    <a:pt x="112847" y="5771"/>
                    <a:pt x="111880" y="0"/>
                  </a:cubicBezTo>
                  <a:lnTo>
                    <a:pt x="0" y="0"/>
                  </a:lnTo>
                  <a:lnTo>
                    <a:pt x="0" y="86929"/>
                  </a:lnTo>
                  <a:cubicBezTo>
                    <a:pt x="6104" y="86195"/>
                    <a:pt x="12042" y="84594"/>
                    <a:pt x="17713" y="81692"/>
                  </a:cubicBezTo>
                  <a:cubicBezTo>
                    <a:pt x="32490" y="74520"/>
                    <a:pt x="40129" y="60910"/>
                    <a:pt x="49302" y="48134"/>
                  </a:cubicBezTo>
                  <a:close/>
                </a:path>
              </a:pathLst>
            </a:custGeom>
            <a:gradFill>
              <a:gsLst>
                <a:gs pos="0">
                  <a:schemeClr val="accent3"/>
                </a:gs>
                <a:gs pos="100000">
                  <a:schemeClr val="dk2"/>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8" name="Google Shape;48;p7"/>
          <p:cNvSpPr txBox="1">
            <a:spLocks noGrp="1"/>
          </p:cNvSpPr>
          <p:nvPr>
            <p:ph type="title"/>
          </p:nvPr>
        </p:nvSpPr>
        <p:spPr>
          <a:xfrm>
            <a:off x="713225" y="1390650"/>
            <a:ext cx="3748200" cy="572700"/>
          </a:xfrm>
          <a:prstGeom prst="rect">
            <a:avLst/>
          </a:prstGeom>
        </p:spPr>
        <p:txBody>
          <a:bodyPr spcFirstLastPara="1" wrap="square" lIns="91425" tIns="91425" rIns="91425" bIns="91425" anchor="b"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49" name="Google Shape;49;p7"/>
          <p:cNvSpPr txBox="1">
            <a:spLocks noGrp="1"/>
          </p:cNvSpPr>
          <p:nvPr>
            <p:ph type="subTitle" idx="1"/>
          </p:nvPr>
        </p:nvSpPr>
        <p:spPr>
          <a:xfrm>
            <a:off x="713225" y="1963350"/>
            <a:ext cx="3748200" cy="1789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Font typeface="Nunito Light"/>
              <a:buChar char="●"/>
              <a:defRPr/>
            </a:lvl1pPr>
            <a:lvl2pPr lvl="1" algn="ctr" rtl="0">
              <a:lnSpc>
                <a:spcPct val="100000"/>
              </a:lnSpc>
              <a:spcBef>
                <a:spcPts val="0"/>
              </a:spcBef>
              <a:spcAft>
                <a:spcPts val="0"/>
              </a:spcAft>
              <a:buClr>
                <a:srgbClr val="E76A28"/>
              </a:buClr>
              <a:buSzPts val="1200"/>
              <a:buFont typeface="Nunito Light"/>
              <a:buChar char="○"/>
              <a:defRPr/>
            </a:lvl2pPr>
            <a:lvl3pPr lvl="2" algn="ctr" rtl="0">
              <a:lnSpc>
                <a:spcPct val="100000"/>
              </a:lnSpc>
              <a:spcBef>
                <a:spcPts val="1600"/>
              </a:spcBef>
              <a:spcAft>
                <a:spcPts val="0"/>
              </a:spcAft>
              <a:buClr>
                <a:srgbClr val="E76A28"/>
              </a:buClr>
              <a:buSzPts val="1200"/>
              <a:buFont typeface="Nunito Light"/>
              <a:buChar char="■"/>
              <a:defRPr/>
            </a:lvl3pPr>
            <a:lvl4pPr lvl="3" algn="ctr" rtl="0">
              <a:lnSpc>
                <a:spcPct val="100000"/>
              </a:lnSpc>
              <a:spcBef>
                <a:spcPts val="1600"/>
              </a:spcBef>
              <a:spcAft>
                <a:spcPts val="0"/>
              </a:spcAft>
              <a:buClr>
                <a:srgbClr val="E76A28"/>
              </a:buClr>
              <a:buSzPts val="1200"/>
              <a:buFont typeface="Nunito Light"/>
              <a:buChar char="●"/>
              <a:defRPr/>
            </a:lvl4pPr>
            <a:lvl5pPr lvl="4" algn="ctr" rtl="0">
              <a:lnSpc>
                <a:spcPct val="100000"/>
              </a:lnSpc>
              <a:spcBef>
                <a:spcPts val="1600"/>
              </a:spcBef>
              <a:spcAft>
                <a:spcPts val="0"/>
              </a:spcAft>
              <a:buClr>
                <a:srgbClr val="E76A28"/>
              </a:buClr>
              <a:buSzPts val="1200"/>
              <a:buFont typeface="Nunito Light"/>
              <a:buChar char="○"/>
              <a:defRPr/>
            </a:lvl5pPr>
            <a:lvl6pPr lvl="5" algn="ctr" rtl="0">
              <a:lnSpc>
                <a:spcPct val="100000"/>
              </a:lnSpc>
              <a:spcBef>
                <a:spcPts val="1600"/>
              </a:spcBef>
              <a:spcAft>
                <a:spcPts val="0"/>
              </a:spcAft>
              <a:buClr>
                <a:srgbClr val="999999"/>
              </a:buClr>
              <a:buSzPts val="1200"/>
              <a:buFont typeface="Nunito Light"/>
              <a:buChar char="■"/>
              <a:defRPr/>
            </a:lvl6pPr>
            <a:lvl7pPr lvl="6" algn="ctr" rtl="0">
              <a:lnSpc>
                <a:spcPct val="100000"/>
              </a:lnSpc>
              <a:spcBef>
                <a:spcPts val="1600"/>
              </a:spcBef>
              <a:spcAft>
                <a:spcPts val="0"/>
              </a:spcAft>
              <a:buClr>
                <a:srgbClr val="999999"/>
              </a:buClr>
              <a:buSzPts val="1200"/>
              <a:buFont typeface="Nunito Light"/>
              <a:buChar char="●"/>
              <a:defRPr/>
            </a:lvl7pPr>
            <a:lvl8pPr lvl="7" algn="ctr" rtl="0">
              <a:lnSpc>
                <a:spcPct val="100000"/>
              </a:lnSpc>
              <a:spcBef>
                <a:spcPts val="1600"/>
              </a:spcBef>
              <a:spcAft>
                <a:spcPts val="0"/>
              </a:spcAft>
              <a:buClr>
                <a:srgbClr val="999999"/>
              </a:buClr>
              <a:buSzPts val="1200"/>
              <a:buFont typeface="Nunito Light"/>
              <a:buChar char="○"/>
              <a:defRPr/>
            </a:lvl8pPr>
            <a:lvl9pPr lvl="8" algn="ctr" rtl="0">
              <a:lnSpc>
                <a:spcPct val="100000"/>
              </a:lnSpc>
              <a:spcBef>
                <a:spcPts val="1600"/>
              </a:spcBef>
              <a:spcAft>
                <a:spcPts val="1600"/>
              </a:spcAft>
              <a:buClr>
                <a:srgbClr val="999999"/>
              </a:buClr>
              <a:buSzPts val="1200"/>
              <a:buFont typeface="Nunito Light"/>
              <a:buChar char="■"/>
              <a:defRPr/>
            </a:lvl9pPr>
          </a:lstStyle>
          <a:p>
            <a:endParaRPr/>
          </a:p>
        </p:txBody>
      </p:sp>
      <p:sp>
        <p:nvSpPr>
          <p:cNvPr id="50" name="Google Shape;50;p7"/>
          <p:cNvSpPr>
            <a:spLocks noGrp="1"/>
          </p:cNvSpPr>
          <p:nvPr>
            <p:ph type="pic" idx="2"/>
          </p:nvPr>
        </p:nvSpPr>
        <p:spPr>
          <a:xfrm>
            <a:off x="4726376" y="950350"/>
            <a:ext cx="3704400" cy="3242700"/>
          </a:xfrm>
          <a:prstGeom prst="roundRect">
            <a:avLst>
              <a:gd name="adj" fmla="val 16667"/>
            </a:avLst>
          </a:prstGeom>
          <a:noFill/>
          <a:ln>
            <a:noFill/>
          </a:ln>
        </p:spPr>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6"/>
        <p:cNvGrpSpPr/>
        <p:nvPr/>
      </p:nvGrpSpPr>
      <p:grpSpPr>
        <a:xfrm>
          <a:off x="0" y="0"/>
          <a:ext cx="0" cy="0"/>
          <a:chOff x="0" y="0"/>
          <a:chExt cx="0" cy="0"/>
        </a:xfrm>
      </p:grpSpPr>
      <p:grpSp>
        <p:nvGrpSpPr>
          <p:cNvPr id="57" name="Google Shape;57;p9"/>
          <p:cNvGrpSpPr/>
          <p:nvPr/>
        </p:nvGrpSpPr>
        <p:grpSpPr>
          <a:xfrm>
            <a:off x="-384524" y="-277148"/>
            <a:ext cx="9837103" cy="5603800"/>
            <a:chOff x="-384524" y="-277148"/>
            <a:chExt cx="9837103" cy="5603800"/>
          </a:xfrm>
        </p:grpSpPr>
        <p:sp>
          <p:nvSpPr>
            <p:cNvPr id="58" name="Google Shape;58;p9"/>
            <p:cNvSpPr/>
            <p:nvPr/>
          </p:nvSpPr>
          <p:spPr>
            <a:xfrm rot="10800000" flipH="1">
              <a:off x="5242016" y="-277148"/>
              <a:ext cx="4210562" cy="2688445"/>
            </a:xfrm>
            <a:custGeom>
              <a:avLst/>
              <a:gdLst/>
              <a:ahLst/>
              <a:cxnLst/>
              <a:rect l="l" t="t" r="r" b="b"/>
              <a:pathLst>
                <a:path w="173292" h="110647" extrusionOk="0">
                  <a:moveTo>
                    <a:pt x="155545" y="1435"/>
                  </a:moveTo>
                  <a:cubicBezTo>
                    <a:pt x="133029" y="6439"/>
                    <a:pt x="122388" y="30856"/>
                    <a:pt x="113615" y="50237"/>
                  </a:cubicBezTo>
                  <a:cubicBezTo>
                    <a:pt x="104876" y="68383"/>
                    <a:pt x="94235" y="66482"/>
                    <a:pt x="76088" y="65881"/>
                  </a:cubicBezTo>
                  <a:cubicBezTo>
                    <a:pt x="51071" y="64614"/>
                    <a:pt x="23551" y="69617"/>
                    <a:pt x="7906" y="91500"/>
                  </a:cubicBezTo>
                  <a:cubicBezTo>
                    <a:pt x="3370" y="97937"/>
                    <a:pt x="901" y="104342"/>
                    <a:pt x="1" y="110647"/>
                  </a:cubicBezTo>
                  <a:lnTo>
                    <a:pt x="173291" y="110647"/>
                  </a:lnTo>
                  <a:lnTo>
                    <a:pt x="173291" y="2936"/>
                  </a:lnTo>
                  <a:cubicBezTo>
                    <a:pt x="168054" y="735"/>
                    <a:pt x="162150" y="1"/>
                    <a:pt x="155545" y="1435"/>
                  </a:cubicBezTo>
                  <a:close/>
                </a:path>
              </a:pathLst>
            </a:custGeom>
            <a:gradFill>
              <a:gsLst>
                <a:gs pos="0">
                  <a:schemeClr val="accent3"/>
                </a:gs>
                <a:gs pos="100000">
                  <a:schemeClr val="dk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9"/>
            <p:cNvSpPr/>
            <p:nvPr/>
          </p:nvSpPr>
          <p:spPr>
            <a:xfrm>
              <a:off x="-212475" y="-202900"/>
              <a:ext cx="2090732" cy="1996630"/>
            </a:xfrm>
            <a:custGeom>
              <a:avLst/>
              <a:gdLst/>
              <a:ahLst/>
              <a:cxnLst/>
              <a:rect l="l" t="t" r="r" b="b"/>
              <a:pathLst>
                <a:path w="96336" h="92000" extrusionOk="0">
                  <a:moveTo>
                    <a:pt x="92566" y="34458"/>
                  </a:moveTo>
                  <a:cubicBezTo>
                    <a:pt x="90431" y="22449"/>
                    <a:pt x="80691" y="11642"/>
                    <a:pt x="78723" y="0"/>
                  </a:cubicBezTo>
                  <a:lnTo>
                    <a:pt x="0" y="0"/>
                  </a:lnTo>
                  <a:lnTo>
                    <a:pt x="0" y="91999"/>
                  </a:lnTo>
                  <a:cubicBezTo>
                    <a:pt x="19647" y="82359"/>
                    <a:pt x="40462" y="76822"/>
                    <a:pt x="60677" y="69483"/>
                  </a:cubicBezTo>
                  <a:cubicBezTo>
                    <a:pt x="75687" y="63212"/>
                    <a:pt x="96335" y="53839"/>
                    <a:pt x="92566" y="34458"/>
                  </a:cubicBezTo>
                  <a:close/>
                </a:path>
              </a:pathLst>
            </a:custGeom>
            <a:gradFill>
              <a:gsLst>
                <a:gs pos="0">
                  <a:schemeClr val="accent3"/>
                </a:gs>
                <a:gs pos="100000">
                  <a:schemeClr val="dk2"/>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9"/>
            <p:cNvSpPr/>
            <p:nvPr/>
          </p:nvSpPr>
          <p:spPr>
            <a:xfrm flipH="1">
              <a:off x="-384524" y="3330027"/>
              <a:ext cx="3127054" cy="1996625"/>
            </a:xfrm>
            <a:custGeom>
              <a:avLst/>
              <a:gdLst/>
              <a:ahLst/>
              <a:cxnLst/>
              <a:rect l="l" t="t" r="r" b="b"/>
              <a:pathLst>
                <a:path w="173292" h="110647" extrusionOk="0">
                  <a:moveTo>
                    <a:pt x="155545" y="1435"/>
                  </a:moveTo>
                  <a:cubicBezTo>
                    <a:pt x="133029" y="6439"/>
                    <a:pt x="122388" y="30856"/>
                    <a:pt x="113615" y="50237"/>
                  </a:cubicBezTo>
                  <a:cubicBezTo>
                    <a:pt x="104876" y="68383"/>
                    <a:pt x="94235" y="66482"/>
                    <a:pt x="76088" y="65881"/>
                  </a:cubicBezTo>
                  <a:cubicBezTo>
                    <a:pt x="51071" y="64614"/>
                    <a:pt x="23551" y="69617"/>
                    <a:pt x="7906" y="91500"/>
                  </a:cubicBezTo>
                  <a:cubicBezTo>
                    <a:pt x="3370" y="97937"/>
                    <a:pt x="901" y="104342"/>
                    <a:pt x="1" y="110647"/>
                  </a:cubicBezTo>
                  <a:lnTo>
                    <a:pt x="173291" y="110647"/>
                  </a:lnTo>
                  <a:lnTo>
                    <a:pt x="173291" y="2936"/>
                  </a:lnTo>
                  <a:cubicBezTo>
                    <a:pt x="168054" y="735"/>
                    <a:pt x="162150" y="1"/>
                    <a:pt x="155545" y="1435"/>
                  </a:cubicBezTo>
                  <a:close/>
                </a:path>
              </a:pathLst>
            </a:custGeom>
            <a:gradFill>
              <a:gsLst>
                <a:gs pos="0">
                  <a:schemeClr val="accent3"/>
                </a:gs>
                <a:gs pos="100000">
                  <a:schemeClr val="dk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9"/>
            <p:cNvSpPr/>
            <p:nvPr/>
          </p:nvSpPr>
          <p:spPr>
            <a:xfrm rot="10800000">
              <a:off x="7165981" y="3383839"/>
              <a:ext cx="1978019" cy="1888990"/>
            </a:xfrm>
            <a:custGeom>
              <a:avLst/>
              <a:gdLst/>
              <a:ahLst/>
              <a:cxnLst/>
              <a:rect l="l" t="t" r="r" b="b"/>
              <a:pathLst>
                <a:path w="96336" h="92000" extrusionOk="0">
                  <a:moveTo>
                    <a:pt x="92566" y="34458"/>
                  </a:moveTo>
                  <a:cubicBezTo>
                    <a:pt x="90431" y="22449"/>
                    <a:pt x="80691" y="11642"/>
                    <a:pt x="78723" y="0"/>
                  </a:cubicBezTo>
                  <a:lnTo>
                    <a:pt x="0" y="0"/>
                  </a:lnTo>
                  <a:lnTo>
                    <a:pt x="0" y="91999"/>
                  </a:lnTo>
                  <a:cubicBezTo>
                    <a:pt x="19647" y="82359"/>
                    <a:pt x="40462" y="76822"/>
                    <a:pt x="60677" y="69483"/>
                  </a:cubicBezTo>
                  <a:cubicBezTo>
                    <a:pt x="75687" y="63212"/>
                    <a:pt x="96335" y="53839"/>
                    <a:pt x="92566" y="34458"/>
                  </a:cubicBezTo>
                  <a:close/>
                </a:path>
              </a:pathLst>
            </a:custGeom>
            <a:gradFill>
              <a:gsLst>
                <a:gs pos="0">
                  <a:schemeClr val="accent3"/>
                </a:gs>
                <a:gs pos="100000">
                  <a:schemeClr val="dk2"/>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 name="Google Shape;62;p9"/>
          <p:cNvSpPr txBox="1">
            <a:spLocks noGrp="1"/>
          </p:cNvSpPr>
          <p:nvPr>
            <p:ph type="title"/>
          </p:nvPr>
        </p:nvSpPr>
        <p:spPr>
          <a:xfrm>
            <a:off x="2135550" y="1189100"/>
            <a:ext cx="4872900" cy="196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1500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63" name="Google Shape;63;p9"/>
          <p:cNvSpPr txBox="1">
            <a:spLocks noGrp="1"/>
          </p:cNvSpPr>
          <p:nvPr>
            <p:ph type="subTitle" idx="1"/>
          </p:nvPr>
        </p:nvSpPr>
        <p:spPr>
          <a:xfrm>
            <a:off x="2135550" y="3153500"/>
            <a:ext cx="4872900" cy="671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1600"/>
            </a:lvl1pPr>
            <a:lvl2pPr lvl="1" algn="ctr" rtl="0">
              <a:lnSpc>
                <a:spcPct val="100000"/>
              </a:lnSpc>
              <a:spcBef>
                <a:spcPts val="0"/>
              </a:spcBef>
              <a:spcAft>
                <a:spcPts val="0"/>
              </a:spcAft>
              <a:buSzPts val="1200"/>
              <a:buNone/>
              <a:defRPr/>
            </a:lvl2pPr>
            <a:lvl3pPr lvl="2" algn="ctr" rtl="0">
              <a:lnSpc>
                <a:spcPct val="100000"/>
              </a:lnSpc>
              <a:spcBef>
                <a:spcPts val="1600"/>
              </a:spcBef>
              <a:spcAft>
                <a:spcPts val="0"/>
              </a:spcAft>
              <a:buSzPts val="1200"/>
              <a:buNone/>
              <a:defRPr/>
            </a:lvl3pPr>
            <a:lvl4pPr lvl="3" algn="ctr" rtl="0">
              <a:lnSpc>
                <a:spcPct val="100000"/>
              </a:lnSpc>
              <a:spcBef>
                <a:spcPts val="1600"/>
              </a:spcBef>
              <a:spcAft>
                <a:spcPts val="0"/>
              </a:spcAft>
              <a:buSzPts val="1200"/>
              <a:buNone/>
              <a:defRPr/>
            </a:lvl4pPr>
            <a:lvl5pPr lvl="4" algn="ctr" rtl="0">
              <a:lnSpc>
                <a:spcPct val="100000"/>
              </a:lnSpc>
              <a:spcBef>
                <a:spcPts val="1600"/>
              </a:spcBef>
              <a:spcAft>
                <a:spcPts val="0"/>
              </a:spcAft>
              <a:buSzPts val="1200"/>
              <a:buNone/>
              <a:defRPr/>
            </a:lvl5pPr>
            <a:lvl6pPr lvl="5" algn="ctr" rtl="0">
              <a:lnSpc>
                <a:spcPct val="100000"/>
              </a:lnSpc>
              <a:spcBef>
                <a:spcPts val="1600"/>
              </a:spcBef>
              <a:spcAft>
                <a:spcPts val="0"/>
              </a:spcAft>
              <a:buSzPts val="1200"/>
              <a:buNone/>
              <a:defRPr/>
            </a:lvl6pPr>
            <a:lvl7pPr lvl="6" algn="ctr" rtl="0">
              <a:lnSpc>
                <a:spcPct val="100000"/>
              </a:lnSpc>
              <a:spcBef>
                <a:spcPts val="1600"/>
              </a:spcBef>
              <a:spcAft>
                <a:spcPts val="0"/>
              </a:spcAft>
              <a:buSzPts val="1200"/>
              <a:buNone/>
              <a:defRPr/>
            </a:lvl7pPr>
            <a:lvl8pPr lvl="7" algn="ctr" rtl="0">
              <a:lnSpc>
                <a:spcPct val="100000"/>
              </a:lnSpc>
              <a:spcBef>
                <a:spcPts val="1600"/>
              </a:spcBef>
              <a:spcAft>
                <a:spcPts val="0"/>
              </a:spcAft>
              <a:buSzPts val="1200"/>
              <a:buNone/>
              <a:defRPr/>
            </a:lvl8pPr>
            <a:lvl9pPr lvl="8" algn="ctr" rtl="0">
              <a:lnSpc>
                <a:spcPct val="100000"/>
              </a:lnSpc>
              <a:spcBef>
                <a:spcPts val="1600"/>
              </a:spcBef>
              <a:spcAft>
                <a:spcPts val="1600"/>
              </a:spcAft>
              <a:buSzPts val="1200"/>
              <a:buNone/>
              <a:defRPr/>
            </a:lvl9pPr>
          </a:lstStyle>
          <a:p>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4"/>
        <p:cNvGrpSpPr/>
        <p:nvPr/>
      </p:nvGrpSpPr>
      <p:grpSpPr>
        <a:xfrm>
          <a:off x="0" y="0"/>
          <a:ext cx="0" cy="0"/>
          <a:chOff x="0" y="0"/>
          <a:chExt cx="0" cy="0"/>
        </a:xfrm>
      </p:grpSpPr>
      <p:grpSp>
        <p:nvGrpSpPr>
          <p:cNvPr id="65" name="Google Shape;65;p10"/>
          <p:cNvGrpSpPr/>
          <p:nvPr/>
        </p:nvGrpSpPr>
        <p:grpSpPr>
          <a:xfrm>
            <a:off x="-1224892" y="-761184"/>
            <a:ext cx="10590483" cy="5980835"/>
            <a:chOff x="-1224892" y="-761184"/>
            <a:chExt cx="10590483" cy="5980835"/>
          </a:xfrm>
        </p:grpSpPr>
        <p:sp>
          <p:nvSpPr>
            <p:cNvPr id="66" name="Google Shape;66;p10"/>
            <p:cNvSpPr/>
            <p:nvPr/>
          </p:nvSpPr>
          <p:spPr>
            <a:xfrm>
              <a:off x="4000352" y="-230801"/>
              <a:ext cx="5365239" cy="5450190"/>
            </a:xfrm>
            <a:custGeom>
              <a:avLst/>
              <a:gdLst/>
              <a:ahLst/>
              <a:cxnLst/>
              <a:rect l="l" t="t" r="r" b="b"/>
              <a:pathLst>
                <a:path w="192010" h="178271" extrusionOk="0">
                  <a:moveTo>
                    <a:pt x="192010" y="5320"/>
                  </a:moveTo>
                  <a:cubicBezTo>
                    <a:pt x="169821" y="1"/>
                    <a:pt x="145109" y="2888"/>
                    <a:pt x="128908" y="19484"/>
                  </a:cubicBezTo>
                  <a:cubicBezTo>
                    <a:pt x="103832" y="45138"/>
                    <a:pt x="139729" y="79333"/>
                    <a:pt x="128908" y="107844"/>
                  </a:cubicBezTo>
                  <a:cubicBezTo>
                    <a:pt x="122616" y="123802"/>
                    <a:pt x="103832" y="129486"/>
                    <a:pt x="89576" y="134045"/>
                  </a:cubicBezTo>
                  <a:cubicBezTo>
                    <a:pt x="66202" y="141462"/>
                    <a:pt x="43405" y="147723"/>
                    <a:pt x="22311" y="160276"/>
                  </a:cubicBezTo>
                  <a:cubicBezTo>
                    <a:pt x="14712" y="165079"/>
                    <a:pt x="6778" y="171128"/>
                    <a:pt x="0" y="178271"/>
                  </a:cubicBezTo>
                  <a:lnTo>
                    <a:pt x="191979" y="178271"/>
                  </a:lnTo>
                  <a:lnTo>
                    <a:pt x="191979" y="5320"/>
                  </a:lnTo>
                  <a:close/>
                </a:path>
              </a:pathLst>
            </a:custGeom>
            <a:gradFill>
              <a:gsLst>
                <a:gs pos="0">
                  <a:schemeClr val="accent3"/>
                </a:gs>
                <a:gs pos="100000">
                  <a:schemeClr val="dk2"/>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0"/>
            <p:cNvSpPr/>
            <p:nvPr/>
          </p:nvSpPr>
          <p:spPr>
            <a:xfrm flipH="1">
              <a:off x="-454539" y="3282775"/>
              <a:ext cx="2947264" cy="1936876"/>
            </a:xfrm>
            <a:custGeom>
              <a:avLst/>
              <a:gdLst/>
              <a:ahLst/>
              <a:cxnLst/>
              <a:rect l="l" t="t" r="r" b="b"/>
              <a:pathLst>
                <a:path w="173292" h="110647" extrusionOk="0">
                  <a:moveTo>
                    <a:pt x="155545" y="1435"/>
                  </a:moveTo>
                  <a:cubicBezTo>
                    <a:pt x="133029" y="6439"/>
                    <a:pt x="122388" y="30856"/>
                    <a:pt x="113615" y="50237"/>
                  </a:cubicBezTo>
                  <a:cubicBezTo>
                    <a:pt x="104876" y="68383"/>
                    <a:pt x="94235" y="66482"/>
                    <a:pt x="76088" y="65881"/>
                  </a:cubicBezTo>
                  <a:cubicBezTo>
                    <a:pt x="51071" y="64614"/>
                    <a:pt x="23551" y="69617"/>
                    <a:pt x="7906" y="91500"/>
                  </a:cubicBezTo>
                  <a:cubicBezTo>
                    <a:pt x="3370" y="97937"/>
                    <a:pt x="901" y="104342"/>
                    <a:pt x="1" y="110647"/>
                  </a:cubicBezTo>
                  <a:lnTo>
                    <a:pt x="173291" y="110647"/>
                  </a:lnTo>
                  <a:lnTo>
                    <a:pt x="173291" y="2936"/>
                  </a:lnTo>
                  <a:cubicBezTo>
                    <a:pt x="168054" y="735"/>
                    <a:pt x="162150" y="1"/>
                    <a:pt x="155545" y="1435"/>
                  </a:cubicBezTo>
                  <a:close/>
                </a:path>
              </a:pathLst>
            </a:custGeom>
            <a:gradFill>
              <a:gsLst>
                <a:gs pos="0">
                  <a:schemeClr val="accent3"/>
                </a:gs>
                <a:gs pos="100000">
                  <a:schemeClr val="dk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10"/>
            <p:cNvSpPr/>
            <p:nvPr/>
          </p:nvSpPr>
          <p:spPr>
            <a:xfrm rot="10800000">
              <a:off x="-1224892" y="-761184"/>
              <a:ext cx="4487968" cy="3278958"/>
            </a:xfrm>
            <a:custGeom>
              <a:avLst/>
              <a:gdLst/>
              <a:ahLst/>
              <a:cxnLst/>
              <a:rect l="l" t="t" r="r" b="b"/>
              <a:pathLst>
                <a:path w="240674" h="175839" extrusionOk="0">
                  <a:moveTo>
                    <a:pt x="236753" y="130367"/>
                  </a:moveTo>
                  <a:cubicBezTo>
                    <a:pt x="240674" y="100214"/>
                    <a:pt x="218758" y="101491"/>
                    <a:pt x="201129" y="82038"/>
                  </a:cubicBezTo>
                  <a:cubicBezTo>
                    <a:pt x="186600" y="66050"/>
                    <a:pt x="191311" y="22280"/>
                    <a:pt x="150976" y="11642"/>
                  </a:cubicBezTo>
                  <a:cubicBezTo>
                    <a:pt x="106841" y="0"/>
                    <a:pt x="92951" y="36019"/>
                    <a:pt x="81978" y="56323"/>
                  </a:cubicBezTo>
                  <a:cubicBezTo>
                    <a:pt x="70974" y="76597"/>
                    <a:pt x="10700" y="79788"/>
                    <a:pt x="3253" y="119576"/>
                  </a:cubicBezTo>
                  <a:cubicBezTo>
                    <a:pt x="0" y="136841"/>
                    <a:pt x="11520" y="158939"/>
                    <a:pt x="36475" y="175839"/>
                  </a:cubicBezTo>
                  <a:lnTo>
                    <a:pt x="202861" y="175839"/>
                  </a:lnTo>
                  <a:cubicBezTo>
                    <a:pt x="223500" y="160458"/>
                    <a:pt x="235263" y="141704"/>
                    <a:pt x="236753" y="130367"/>
                  </a:cubicBezTo>
                  <a:close/>
                </a:path>
              </a:pathLst>
            </a:custGeom>
            <a:gradFill>
              <a:gsLst>
                <a:gs pos="0">
                  <a:schemeClr val="accent3"/>
                </a:gs>
                <a:gs pos="100000">
                  <a:schemeClr val="dk2"/>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9" name="Google Shape;69;p10"/>
          <p:cNvSpPr txBox="1">
            <a:spLocks noGrp="1"/>
          </p:cNvSpPr>
          <p:nvPr>
            <p:ph type="title"/>
          </p:nvPr>
        </p:nvSpPr>
        <p:spPr>
          <a:xfrm>
            <a:off x="720000" y="4014450"/>
            <a:ext cx="7704000" cy="572700"/>
          </a:xfrm>
          <a:prstGeom prst="rect">
            <a:avLst/>
          </a:prstGeom>
          <a:solidFill>
            <a:schemeClr val="lt2"/>
          </a:solidFill>
        </p:spPr>
        <p:txBody>
          <a:bodyPr spcFirstLastPara="1" wrap="square" lIns="91425" tIns="91425" rIns="91425" bIns="91425" anchor="t" anchorCtr="0">
            <a:noAutofit/>
          </a:bodyPr>
          <a:lstStyle>
            <a:lvl1pPr lvl="0" algn="ctr" rtl="0">
              <a:spcBef>
                <a:spcPts val="0"/>
              </a:spcBef>
              <a:spcAft>
                <a:spcPts val="0"/>
              </a:spcAft>
              <a:buSzPts val="3500"/>
              <a:buNone/>
              <a:defRPr>
                <a:solidFill>
                  <a:schemeClr val="lt1"/>
                </a:solidFill>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70"/>
        <p:cNvGrpSpPr/>
        <p:nvPr/>
      </p:nvGrpSpPr>
      <p:grpSpPr>
        <a:xfrm>
          <a:off x="0" y="0"/>
          <a:ext cx="0" cy="0"/>
          <a:chOff x="0" y="0"/>
          <a:chExt cx="0" cy="0"/>
        </a:xfrm>
      </p:grpSpPr>
      <p:grpSp>
        <p:nvGrpSpPr>
          <p:cNvPr id="71" name="Google Shape;71;p11"/>
          <p:cNvGrpSpPr/>
          <p:nvPr/>
        </p:nvGrpSpPr>
        <p:grpSpPr>
          <a:xfrm>
            <a:off x="-1224892" y="-761184"/>
            <a:ext cx="10590678" cy="5980835"/>
            <a:chOff x="-1224892" y="-761184"/>
            <a:chExt cx="10590678" cy="5980835"/>
          </a:xfrm>
        </p:grpSpPr>
        <p:sp>
          <p:nvSpPr>
            <p:cNvPr id="72" name="Google Shape;72;p11"/>
            <p:cNvSpPr/>
            <p:nvPr/>
          </p:nvSpPr>
          <p:spPr>
            <a:xfrm>
              <a:off x="5462223" y="1288247"/>
              <a:ext cx="3903563" cy="3931321"/>
            </a:xfrm>
            <a:custGeom>
              <a:avLst/>
              <a:gdLst/>
              <a:ahLst/>
              <a:cxnLst/>
              <a:rect l="l" t="t" r="r" b="b"/>
              <a:pathLst>
                <a:path w="192010" h="178271" extrusionOk="0">
                  <a:moveTo>
                    <a:pt x="192010" y="5320"/>
                  </a:moveTo>
                  <a:cubicBezTo>
                    <a:pt x="169821" y="1"/>
                    <a:pt x="145109" y="2888"/>
                    <a:pt x="128908" y="19484"/>
                  </a:cubicBezTo>
                  <a:cubicBezTo>
                    <a:pt x="103832" y="45138"/>
                    <a:pt x="139729" y="79333"/>
                    <a:pt x="128908" y="107844"/>
                  </a:cubicBezTo>
                  <a:cubicBezTo>
                    <a:pt x="122616" y="123802"/>
                    <a:pt x="103832" y="129486"/>
                    <a:pt x="89576" y="134045"/>
                  </a:cubicBezTo>
                  <a:cubicBezTo>
                    <a:pt x="66202" y="141462"/>
                    <a:pt x="43405" y="147723"/>
                    <a:pt x="22311" y="160276"/>
                  </a:cubicBezTo>
                  <a:cubicBezTo>
                    <a:pt x="14712" y="165079"/>
                    <a:pt x="6778" y="171128"/>
                    <a:pt x="0" y="178271"/>
                  </a:cubicBezTo>
                  <a:lnTo>
                    <a:pt x="191979" y="178271"/>
                  </a:lnTo>
                  <a:lnTo>
                    <a:pt x="191979" y="5320"/>
                  </a:lnTo>
                  <a:close/>
                </a:path>
              </a:pathLst>
            </a:custGeom>
            <a:gradFill>
              <a:gsLst>
                <a:gs pos="0">
                  <a:schemeClr val="accent3"/>
                </a:gs>
                <a:gs pos="100000">
                  <a:schemeClr val="dk2"/>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1"/>
            <p:cNvSpPr/>
            <p:nvPr/>
          </p:nvSpPr>
          <p:spPr>
            <a:xfrm flipH="1">
              <a:off x="-454539" y="3282775"/>
              <a:ext cx="2947264" cy="1936876"/>
            </a:xfrm>
            <a:custGeom>
              <a:avLst/>
              <a:gdLst/>
              <a:ahLst/>
              <a:cxnLst/>
              <a:rect l="l" t="t" r="r" b="b"/>
              <a:pathLst>
                <a:path w="173292" h="110647" extrusionOk="0">
                  <a:moveTo>
                    <a:pt x="155545" y="1435"/>
                  </a:moveTo>
                  <a:cubicBezTo>
                    <a:pt x="133029" y="6439"/>
                    <a:pt x="122388" y="30856"/>
                    <a:pt x="113615" y="50237"/>
                  </a:cubicBezTo>
                  <a:cubicBezTo>
                    <a:pt x="104876" y="68383"/>
                    <a:pt x="94235" y="66482"/>
                    <a:pt x="76088" y="65881"/>
                  </a:cubicBezTo>
                  <a:cubicBezTo>
                    <a:pt x="51071" y="64614"/>
                    <a:pt x="23551" y="69617"/>
                    <a:pt x="7906" y="91500"/>
                  </a:cubicBezTo>
                  <a:cubicBezTo>
                    <a:pt x="3370" y="97937"/>
                    <a:pt x="901" y="104342"/>
                    <a:pt x="1" y="110647"/>
                  </a:cubicBezTo>
                  <a:lnTo>
                    <a:pt x="173291" y="110647"/>
                  </a:lnTo>
                  <a:lnTo>
                    <a:pt x="173291" y="2936"/>
                  </a:lnTo>
                  <a:cubicBezTo>
                    <a:pt x="168054" y="735"/>
                    <a:pt x="162150" y="1"/>
                    <a:pt x="155545" y="1435"/>
                  </a:cubicBezTo>
                  <a:close/>
                </a:path>
              </a:pathLst>
            </a:custGeom>
            <a:gradFill>
              <a:gsLst>
                <a:gs pos="0">
                  <a:schemeClr val="accent3"/>
                </a:gs>
                <a:gs pos="100000">
                  <a:schemeClr val="dk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1"/>
            <p:cNvSpPr/>
            <p:nvPr/>
          </p:nvSpPr>
          <p:spPr>
            <a:xfrm rot="10800000">
              <a:off x="-1224892" y="-761184"/>
              <a:ext cx="4487968" cy="3278958"/>
            </a:xfrm>
            <a:custGeom>
              <a:avLst/>
              <a:gdLst/>
              <a:ahLst/>
              <a:cxnLst/>
              <a:rect l="l" t="t" r="r" b="b"/>
              <a:pathLst>
                <a:path w="240674" h="175839" extrusionOk="0">
                  <a:moveTo>
                    <a:pt x="236753" y="130367"/>
                  </a:moveTo>
                  <a:cubicBezTo>
                    <a:pt x="240674" y="100214"/>
                    <a:pt x="218758" y="101491"/>
                    <a:pt x="201129" y="82038"/>
                  </a:cubicBezTo>
                  <a:cubicBezTo>
                    <a:pt x="186600" y="66050"/>
                    <a:pt x="191311" y="22280"/>
                    <a:pt x="150976" y="11642"/>
                  </a:cubicBezTo>
                  <a:cubicBezTo>
                    <a:pt x="106841" y="0"/>
                    <a:pt x="92951" y="36019"/>
                    <a:pt x="81978" y="56323"/>
                  </a:cubicBezTo>
                  <a:cubicBezTo>
                    <a:pt x="70974" y="76597"/>
                    <a:pt x="10700" y="79788"/>
                    <a:pt x="3253" y="119576"/>
                  </a:cubicBezTo>
                  <a:cubicBezTo>
                    <a:pt x="0" y="136841"/>
                    <a:pt x="11520" y="158939"/>
                    <a:pt x="36475" y="175839"/>
                  </a:cubicBezTo>
                  <a:lnTo>
                    <a:pt x="202861" y="175839"/>
                  </a:lnTo>
                  <a:cubicBezTo>
                    <a:pt x="223500" y="160458"/>
                    <a:pt x="235263" y="141704"/>
                    <a:pt x="236753" y="130367"/>
                  </a:cubicBezTo>
                  <a:close/>
                </a:path>
              </a:pathLst>
            </a:custGeom>
            <a:gradFill>
              <a:gsLst>
                <a:gs pos="0">
                  <a:schemeClr val="accent3"/>
                </a:gs>
                <a:gs pos="100000">
                  <a:schemeClr val="dk2"/>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 name="Google Shape;75;p11"/>
          <p:cNvSpPr txBox="1">
            <a:spLocks noGrp="1"/>
          </p:cNvSpPr>
          <p:nvPr>
            <p:ph type="title" hasCustomPrompt="1"/>
          </p:nvPr>
        </p:nvSpPr>
        <p:spPr>
          <a:xfrm>
            <a:off x="990015" y="1510925"/>
            <a:ext cx="3594900" cy="12000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5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76" name="Google Shape;76;p11"/>
          <p:cNvSpPr txBox="1">
            <a:spLocks noGrp="1"/>
          </p:cNvSpPr>
          <p:nvPr>
            <p:ph type="subTitle" idx="1"/>
          </p:nvPr>
        </p:nvSpPr>
        <p:spPr>
          <a:xfrm>
            <a:off x="990015" y="2857675"/>
            <a:ext cx="3594900" cy="774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800"/>
            </a:lvl1pPr>
            <a:lvl2pPr lvl="1" algn="ctr" rtl="0">
              <a:lnSpc>
                <a:spcPct val="100000"/>
              </a:lnSpc>
              <a:spcBef>
                <a:spcPts val="0"/>
              </a:spcBef>
              <a:spcAft>
                <a:spcPts val="0"/>
              </a:spcAft>
              <a:buSzPts val="1600"/>
              <a:buNone/>
              <a:defRPr sz="1600"/>
            </a:lvl2pPr>
            <a:lvl3pPr lvl="2" algn="ctr" rtl="0">
              <a:lnSpc>
                <a:spcPct val="100000"/>
              </a:lnSpc>
              <a:spcBef>
                <a:spcPts val="1600"/>
              </a:spcBef>
              <a:spcAft>
                <a:spcPts val="0"/>
              </a:spcAft>
              <a:buSzPts val="1600"/>
              <a:buNone/>
              <a:defRPr sz="1600"/>
            </a:lvl3pPr>
            <a:lvl4pPr lvl="3" algn="ctr" rtl="0">
              <a:lnSpc>
                <a:spcPct val="100000"/>
              </a:lnSpc>
              <a:spcBef>
                <a:spcPts val="1600"/>
              </a:spcBef>
              <a:spcAft>
                <a:spcPts val="0"/>
              </a:spcAft>
              <a:buSzPts val="1600"/>
              <a:buNone/>
              <a:defRPr sz="1600"/>
            </a:lvl4pPr>
            <a:lvl5pPr lvl="4" algn="ctr" rtl="0">
              <a:lnSpc>
                <a:spcPct val="100000"/>
              </a:lnSpc>
              <a:spcBef>
                <a:spcPts val="1600"/>
              </a:spcBef>
              <a:spcAft>
                <a:spcPts val="0"/>
              </a:spcAft>
              <a:buSzPts val="1600"/>
              <a:buNone/>
              <a:defRPr sz="1600"/>
            </a:lvl5pPr>
            <a:lvl6pPr lvl="5" algn="ctr" rtl="0">
              <a:lnSpc>
                <a:spcPct val="100000"/>
              </a:lnSpc>
              <a:spcBef>
                <a:spcPts val="1600"/>
              </a:spcBef>
              <a:spcAft>
                <a:spcPts val="0"/>
              </a:spcAft>
              <a:buSzPts val="1600"/>
              <a:buNone/>
              <a:defRPr sz="1600"/>
            </a:lvl6pPr>
            <a:lvl7pPr lvl="6" algn="ctr" rtl="0">
              <a:lnSpc>
                <a:spcPct val="100000"/>
              </a:lnSpc>
              <a:spcBef>
                <a:spcPts val="1600"/>
              </a:spcBef>
              <a:spcAft>
                <a:spcPts val="0"/>
              </a:spcAft>
              <a:buSzPts val="1600"/>
              <a:buNone/>
              <a:defRPr sz="1600"/>
            </a:lvl7pPr>
            <a:lvl8pPr lvl="7" algn="ctr" rtl="0">
              <a:lnSpc>
                <a:spcPct val="100000"/>
              </a:lnSpc>
              <a:spcBef>
                <a:spcPts val="1600"/>
              </a:spcBef>
              <a:spcAft>
                <a:spcPts val="0"/>
              </a:spcAft>
              <a:buSzPts val="1600"/>
              <a:buNone/>
              <a:defRPr sz="1600"/>
            </a:lvl8pPr>
            <a:lvl9pPr lvl="8" algn="ctr" rtl="0">
              <a:lnSpc>
                <a:spcPct val="100000"/>
              </a:lnSpc>
              <a:spcBef>
                <a:spcPts val="1600"/>
              </a:spcBef>
              <a:spcAft>
                <a:spcPts val="1600"/>
              </a:spcAft>
              <a:buSzPts val="1600"/>
              <a:buNone/>
              <a:defRPr sz="1600"/>
            </a:lvl9pPr>
          </a:lstStyle>
          <a:p>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77"/>
        <p:cNvGrpSpPr/>
        <p:nvPr/>
      </p:nvGrpSpPr>
      <p:grpSpPr>
        <a:xfrm>
          <a:off x="0" y="0"/>
          <a:ext cx="0" cy="0"/>
          <a:chOff x="0" y="0"/>
          <a:chExt cx="0" cy="0"/>
        </a:xfrm>
      </p:grpSpPr>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78"/>
        <p:cNvGrpSpPr/>
        <p:nvPr/>
      </p:nvGrpSpPr>
      <p:grpSpPr>
        <a:xfrm>
          <a:off x="0" y="0"/>
          <a:ext cx="0" cy="0"/>
          <a:chOff x="0" y="0"/>
          <a:chExt cx="0" cy="0"/>
        </a:xfrm>
      </p:grpSpPr>
      <p:grpSp>
        <p:nvGrpSpPr>
          <p:cNvPr id="79" name="Google Shape;79;p13"/>
          <p:cNvGrpSpPr/>
          <p:nvPr/>
        </p:nvGrpSpPr>
        <p:grpSpPr>
          <a:xfrm>
            <a:off x="-1319630" y="-1162794"/>
            <a:ext cx="10520471" cy="6382445"/>
            <a:chOff x="-1319630" y="-1162794"/>
            <a:chExt cx="10520471" cy="6382445"/>
          </a:xfrm>
        </p:grpSpPr>
        <p:sp>
          <p:nvSpPr>
            <p:cNvPr id="80" name="Google Shape;80;p13"/>
            <p:cNvSpPr/>
            <p:nvPr/>
          </p:nvSpPr>
          <p:spPr>
            <a:xfrm flipH="1">
              <a:off x="-454539" y="3282775"/>
              <a:ext cx="2947264" cy="1936876"/>
            </a:xfrm>
            <a:custGeom>
              <a:avLst/>
              <a:gdLst/>
              <a:ahLst/>
              <a:cxnLst/>
              <a:rect l="l" t="t" r="r" b="b"/>
              <a:pathLst>
                <a:path w="173292" h="110647" extrusionOk="0">
                  <a:moveTo>
                    <a:pt x="155545" y="1435"/>
                  </a:moveTo>
                  <a:cubicBezTo>
                    <a:pt x="133029" y="6439"/>
                    <a:pt x="122388" y="30856"/>
                    <a:pt x="113615" y="50237"/>
                  </a:cubicBezTo>
                  <a:cubicBezTo>
                    <a:pt x="104876" y="68383"/>
                    <a:pt x="94235" y="66482"/>
                    <a:pt x="76088" y="65881"/>
                  </a:cubicBezTo>
                  <a:cubicBezTo>
                    <a:pt x="51071" y="64614"/>
                    <a:pt x="23551" y="69617"/>
                    <a:pt x="7906" y="91500"/>
                  </a:cubicBezTo>
                  <a:cubicBezTo>
                    <a:pt x="3370" y="97937"/>
                    <a:pt x="901" y="104342"/>
                    <a:pt x="1" y="110647"/>
                  </a:cubicBezTo>
                  <a:lnTo>
                    <a:pt x="173291" y="110647"/>
                  </a:lnTo>
                  <a:lnTo>
                    <a:pt x="173291" y="2936"/>
                  </a:lnTo>
                  <a:cubicBezTo>
                    <a:pt x="168054" y="735"/>
                    <a:pt x="162150" y="1"/>
                    <a:pt x="155545" y="1435"/>
                  </a:cubicBezTo>
                  <a:close/>
                </a:path>
              </a:pathLst>
            </a:custGeom>
            <a:gradFill>
              <a:gsLst>
                <a:gs pos="0">
                  <a:schemeClr val="accent3"/>
                </a:gs>
                <a:gs pos="100000">
                  <a:schemeClr val="dk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3"/>
            <p:cNvSpPr/>
            <p:nvPr/>
          </p:nvSpPr>
          <p:spPr>
            <a:xfrm rot="3341261">
              <a:off x="-1128258" y="-582154"/>
              <a:ext cx="2289526" cy="1672752"/>
            </a:xfrm>
            <a:custGeom>
              <a:avLst/>
              <a:gdLst/>
              <a:ahLst/>
              <a:cxnLst/>
              <a:rect l="l" t="t" r="r" b="b"/>
              <a:pathLst>
                <a:path w="240674" h="175839" extrusionOk="0">
                  <a:moveTo>
                    <a:pt x="236753" y="130367"/>
                  </a:moveTo>
                  <a:cubicBezTo>
                    <a:pt x="240674" y="100214"/>
                    <a:pt x="218758" y="101491"/>
                    <a:pt x="201129" y="82038"/>
                  </a:cubicBezTo>
                  <a:cubicBezTo>
                    <a:pt x="186600" y="66050"/>
                    <a:pt x="191311" y="22280"/>
                    <a:pt x="150976" y="11642"/>
                  </a:cubicBezTo>
                  <a:cubicBezTo>
                    <a:pt x="106841" y="0"/>
                    <a:pt x="92951" y="36019"/>
                    <a:pt x="81978" y="56323"/>
                  </a:cubicBezTo>
                  <a:cubicBezTo>
                    <a:pt x="70974" y="76597"/>
                    <a:pt x="10700" y="79788"/>
                    <a:pt x="3253" y="119576"/>
                  </a:cubicBezTo>
                  <a:cubicBezTo>
                    <a:pt x="0" y="136841"/>
                    <a:pt x="11520" y="158939"/>
                    <a:pt x="36475" y="175839"/>
                  </a:cubicBezTo>
                  <a:lnTo>
                    <a:pt x="202861" y="175839"/>
                  </a:lnTo>
                  <a:cubicBezTo>
                    <a:pt x="223500" y="160458"/>
                    <a:pt x="235263" y="141704"/>
                    <a:pt x="236753" y="130367"/>
                  </a:cubicBezTo>
                  <a:close/>
                </a:path>
              </a:pathLst>
            </a:custGeom>
            <a:gradFill>
              <a:gsLst>
                <a:gs pos="0">
                  <a:schemeClr val="accent3"/>
                </a:gs>
                <a:gs pos="100000">
                  <a:schemeClr val="dk2"/>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3"/>
            <p:cNvSpPr/>
            <p:nvPr/>
          </p:nvSpPr>
          <p:spPr>
            <a:xfrm>
              <a:off x="4575800" y="521225"/>
              <a:ext cx="4625041" cy="4698332"/>
            </a:xfrm>
            <a:custGeom>
              <a:avLst/>
              <a:gdLst/>
              <a:ahLst/>
              <a:cxnLst/>
              <a:rect l="l" t="t" r="r" b="b"/>
              <a:pathLst>
                <a:path w="192010" h="178271" extrusionOk="0">
                  <a:moveTo>
                    <a:pt x="192010" y="5320"/>
                  </a:moveTo>
                  <a:cubicBezTo>
                    <a:pt x="169821" y="1"/>
                    <a:pt x="145109" y="2888"/>
                    <a:pt x="128908" y="19484"/>
                  </a:cubicBezTo>
                  <a:cubicBezTo>
                    <a:pt x="103832" y="45138"/>
                    <a:pt x="139729" y="79333"/>
                    <a:pt x="128908" y="107844"/>
                  </a:cubicBezTo>
                  <a:cubicBezTo>
                    <a:pt x="122616" y="123802"/>
                    <a:pt x="103832" y="129486"/>
                    <a:pt x="89576" y="134045"/>
                  </a:cubicBezTo>
                  <a:cubicBezTo>
                    <a:pt x="66202" y="141462"/>
                    <a:pt x="43405" y="147723"/>
                    <a:pt x="22311" y="160276"/>
                  </a:cubicBezTo>
                  <a:cubicBezTo>
                    <a:pt x="14712" y="165079"/>
                    <a:pt x="6778" y="171128"/>
                    <a:pt x="0" y="178271"/>
                  </a:cubicBezTo>
                  <a:lnTo>
                    <a:pt x="191979" y="178271"/>
                  </a:lnTo>
                  <a:lnTo>
                    <a:pt x="191979" y="5320"/>
                  </a:lnTo>
                  <a:close/>
                </a:path>
              </a:pathLst>
            </a:custGeom>
            <a:gradFill>
              <a:gsLst>
                <a:gs pos="0">
                  <a:schemeClr val="accent3"/>
                </a:gs>
                <a:gs pos="100000">
                  <a:schemeClr val="dk2"/>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3" name="Google Shape;83;p1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84" name="Google Shape;84;p13"/>
          <p:cNvSpPr txBox="1">
            <a:spLocks noGrp="1"/>
          </p:cNvSpPr>
          <p:nvPr>
            <p:ph type="title" idx="2" hasCustomPrompt="1"/>
          </p:nvPr>
        </p:nvSpPr>
        <p:spPr>
          <a:xfrm>
            <a:off x="720000" y="1552158"/>
            <a:ext cx="734700" cy="4476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5" name="Google Shape;85;p13"/>
          <p:cNvSpPr txBox="1">
            <a:spLocks noGrp="1"/>
          </p:cNvSpPr>
          <p:nvPr>
            <p:ph type="title" idx="3" hasCustomPrompt="1"/>
          </p:nvPr>
        </p:nvSpPr>
        <p:spPr>
          <a:xfrm>
            <a:off x="720000" y="3348966"/>
            <a:ext cx="734700" cy="4476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6" name="Google Shape;86;p13"/>
          <p:cNvSpPr txBox="1">
            <a:spLocks noGrp="1"/>
          </p:cNvSpPr>
          <p:nvPr>
            <p:ph type="title" idx="4" hasCustomPrompt="1"/>
          </p:nvPr>
        </p:nvSpPr>
        <p:spPr>
          <a:xfrm>
            <a:off x="3419275" y="1552158"/>
            <a:ext cx="734700" cy="4476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7" name="Google Shape;87;p13"/>
          <p:cNvSpPr txBox="1">
            <a:spLocks noGrp="1"/>
          </p:cNvSpPr>
          <p:nvPr>
            <p:ph type="title" idx="5" hasCustomPrompt="1"/>
          </p:nvPr>
        </p:nvSpPr>
        <p:spPr>
          <a:xfrm>
            <a:off x="3419275" y="3348966"/>
            <a:ext cx="734700" cy="4476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8" name="Google Shape;88;p13"/>
          <p:cNvSpPr txBox="1">
            <a:spLocks noGrp="1"/>
          </p:cNvSpPr>
          <p:nvPr>
            <p:ph type="subTitle" idx="1"/>
          </p:nvPr>
        </p:nvSpPr>
        <p:spPr>
          <a:xfrm>
            <a:off x="720000" y="2111550"/>
            <a:ext cx="2305500" cy="3945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400" b="1">
                <a:solidFill>
                  <a:schemeClr val="dk1"/>
                </a:solidFill>
                <a:latin typeface="Poppins"/>
                <a:ea typeface="Poppins"/>
                <a:cs typeface="Poppins"/>
                <a:sym typeface="Poppins"/>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89" name="Google Shape;89;p13"/>
          <p:cNvSpPr txBox="1">
            <a:spLocks noGrp="1"/>
          </p:cNvSpPr>
          <p:nvPr>
            <p:ph type="subTitle" idx="6"/>
          </p:nvPr>
        </p:nvSpPr>
        <p:spPr>
          <a:xfrm>
            <a:off x="3419275" y="2111550"/>
            <a:ext cx="2305500" cy="3945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400" b="1">
                <a:solidFill>
                  <a:schemeClr val="dk1"/>
                </a:solidFill>
                <a:latin typeface="Poppins"/>
                <a:ea typeface="Poppins"/>
                <a:cs typeface="Poppins"/>
                <a:sym typeface="Poppins"/>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90" name="Google Shape;90;p13"/>
          <p:cNvSpPr txBox="1">
            <a:spLocks noGrp="1"/>
          </p:cNvSpPr>
          <p:nvPr>
            <p:ph type="subTitle" idx="7"/>
          </p:nvPr>
        </p:nvSpPr>
        <p:spPr>
          <a:xfrm>
            <a:off x="720000" y="3908425"/>
            <a:ext cx="2305500" cy="3945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400" b="1">
                <a:solidFill>
                  <a:schemeClr val="dk1"/>
                </a:solidFill>
                <a:latin typeface="Poppins"/>
                <a:ea typeface="Poppins"/>
                <a:cs typeface="Poppins"/>
                <a:sym typeface="Poppins"/>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91" name="Google Shape;91;p13"/>
          <p:cNvSpPr txBox="1">
            <a:spLocks noGrp="1"/>
          </p:cNvSpPr>
          <p:nvPr>
            <p:ph type="subTitle" idx="8"/>
          </p:nvPr>
        </p:nvSpPr>
        <p:spPr>
          <a:xfrm>
            <a:off x="3419275" y="3908425"/>
            <a:ext cx="2305500" cy="3945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400" b="1">
                <a:solidFill>
                  <a:schemeClr val="dk1"/>
                </a:solidFill>
                <a:latin typeface="Poppins"/>
                <a:ea typeface="Poppins"/>
                <a:cs typeface="Poppins"/>
                <a:sym typeface="Poppins"/>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92"/>
        <p:cNvGrpSpPr/>
        <p:nvPr/>
      </p:nvGrpSpPr>
      <p:grpSpPr>
        <a:xfrm>
          <a:off x="0" y="0"/>
          <a:ext cx="0" cy="0"/>
          <a:chOff x="0" y="0"/>
          <a:chExt cx="0" cy="0"/>
        </a:xfrm>
      </p:grpSpPr>
      <p:grpSp>
        <p:nvGrpSpPr>
          <p:cNvPr id="93" name="Google Shape;93;p14"/>
          <p:cNvGrpSpPr/>
          <p:nvPr/>
        </p:nvGrpSpPr>
        <p:grpSpPr>
          <a:xfrm>
            <a:off x="-304572" y="-277013"/>
            <a:ext cx="9452063" cy="5534839"/>
            <a:chOff x="-304572" y="-277013"/>
            <a:chExt cx="9452063" cy="5534839"/>
          </a:xfrm>
        </p:grpSpPr>
        <p:sp>
          <p:nvSpPr>
            <p:cNvPr id="94" name="Google Shape;94;p14"/>
            <p:cNvSpPr/>
            <p:nvPr/>
          </p:nvSpPr>
          <p:spPr>
            <a:xfrm rot="10800000">
              <a:off x="-304572" y="-277013"/>
              <a:ext cx="3733576" cy="2383890"/>
            </a:xfrm>
            <a:custGeom>
              <a:avLst/>
              <a:gdLst/>
              <a:ahLst/>
              <a:cxnLst/>
              <a:rect l="l" t="t" r="r" b="b"/>
              <a:pathLst>
                <a:path w="173292" h="110647" extrusionOk="0">
                  <a:moveTo>
                    <a:pt x="155545" y="1435"/>
                  </a:moveTo>
                  <a:cubicBezTo>
                    <a:pt x="133029" y="6439"/>
                    <a:pt x="122388" y="30856"/>
                    <a:pt x="113615" y="50237"/>
                  </a:cubicBezTo>
                  <a:cubicBezTo>
                    <a:pt x="104876" y="68383"/>
                    <a:pt x="94235" y="66482"/>
                    <a:pt x="76088" y="65881"/>
                  </a:cubicBezTo>
                  <a:cubicBezTo>
                    <a:pt x="51071" y="64614"/>
                    <a:pt x="23551" y="69617"/>
                    <a:pt x="7906" y="91500"/>
                  </a:cubicBezTo>
                  <a:cubicBezTo>
                    <a:pt x="3370" y="97937"/>
                    <a:pt x="901" y="104342"/>
                    <a:pt x="1" y="110647"/>
                  </a:cubicBezTo>
                  <a:lnTo>
                    <a:pt x="173291" y="110647"/>
                  </a:lnTo>
                  <a:lnTo>
                    <a:pt x="173291" y="2936"/>
                  </a:lnTo>
                  <a:cubicBezTo>
                    <a:pt x="168054" y="735"/>
                    <a:pt x="162150" y="1"/>
                    <a:pt x="155545" y="1435"/>
                  </a:cubicBezTo>
                  <a:close/>
                </a:path>
              </a:pathLst>
            </a:custGeom>
            <a:gradFill>
              <a:gsLst>
                <a:gs pos="0">
                  <a:schemeClr val="accent3"/>
                </a:gs>
                <a:gs pos="100000">
                  <a:schemeClr val="dk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4"/>
            <p:cNvSpPr/>
            <p:nvPr/>
          </p:nvSpPr>
          <p:spPr>
            <a:xfrm>
              <a:off x="4213002" y="2106876"/>
              <a:ext cx="4934490" cy="3150950"/>
            </a:xfrm>
            <a:custGeom>
              <a:avLst/>
              <a:gdLst/>
              <a:ahLst/>
              <a:cxnLst/>
              <a:rect l="l" t="t" r="r" b="b"/>
              <a:pathLst>
                <a:path w="173292" h="110647" extrusionOk="0">
                  <a:moveTo>
                    <a:pt x="155545" y="1435"/>
                  </a:moveTo>
                  <a:cubicBezTo>
                    <a:pt x="133029" y="6439"/>
                    <a:pt x="122388" y="30856"/>
                    <a:pt x="113615" y="50237"/>
                  </a:cubicBezTo>
                  <a:cubicBezTo>
                    <a:pt x="104876" y="68383"/>
                    <a:pt x="94235" y="66482"/>
                    <a:pt x="76088" y="65881"/>
                  </a:cubicBezTo>
                  <a:cubicBezTo>
                    <a:pt x="51071" y="64614"/>
                    <a:pt x="23551" y="69617"/>
                    <a:pt x="7906" y="91500"/>
                  </a:cubicBezTo>
                  <a:cubicBezTo>
                    <a:pt x="3370" y="97937"/>
                    <a:pt x="901" y="104342"/>
                    <a:pt x="1" y="110647"/>
                  </a:cubicBezTo>
                  <a:lnTo>
                    <a:pt x="173291" y="110647"/>
                  </a:lnTo>
                  <a:lnTo>
                    <a:pt x="173291" y="2936"/>
                  </a:lnTo>
                  <a:cubicBezTo>
                    <a:pt x="168054" y="735"/>
                    <a:pt x="162150" y="1"/>
                    <a:pt x="155545" y="1435"/>
                  </a:cubicBezTo>
                  <a:close/>
                </a:path>
              </a:pathLst>
            </a:custGeom>
            <a:gradFill>
              <a:gsLst>
                <a:gs pos="0">
                  <a:schemeClr val="accent3"/>
                </a:gs>
                <a:gs pos="100000">
                  <a:schemeClr val="dk2"/>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6" name="Google Shape;96;p14"/>
          <p:cNvSpPr txBox="1">
            <a:spLocks noGrp="1"/>
          </p:cNvSpPr>
          <p:nvPr>
            <p:ph type="title"/>
          </p:nvPr>
        </p:nvSpPr>
        <p:spPr>
          <a:xfrm>
            <a:off x="713225" y="3100300"/>
            <a:ext cx="7717500" cy="5319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97" name="Google Shape;97;p14"/>
          <p:cNvSpPr txBox="1">
            <a:spLocks noGrp="1"/>
          </p:cNvSpPr>
          <p:nvPr>
            <p:ph type="subTitle" idx="1"/>
          </p:nvPr>
        </p:nvSpPr>
        <p:spPr>
          <a:xfrm>
            <a:off x="713225" y="1511325"/>
            <a:ext cx="7717500" cy="14784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3000"/>
              <a:buNone/>
              <a:defRPr sz="3000"/>
            </a:lvl1pPr>
            <a:lvl2pPr lvl="1" algn="ctr" rtl="0">
              <a:lnSpc>
                <a:spcPct val="100000"/>
              </a:lnSpc>
              <a:spcBef>
                <a:spcPts val="0"/>
              </a:spcBef>
              <a:spcAft>
                <a:spcPts val="0"/>
              </a:spcAft>
              <a:buSzPts val="3000"/>
              <a:buNone/>
              <a:defRPr sz="3000"/>
            </a:lvl2pPr>
            <a:lvl3pPr lvl="2" algn="ctr" rtl="0">
              <a:lnSpc>
                <a:spcPct val="100000"/>
              </a:lnSpc>
              <a:spcBef>
                <a:spcPts val="1600"/>
              </a:spcBef>
              <a:spcAft>
                <a:spcPts val="0"/>
              </a:spcAft>
              <a:buSzPts val="3000"/>
              <a:buNone/>
              <a:defRPr sz="3000"/>
            </a:lvl3pPr>
            <a:lvl4pPr lvl="3" algn="ctr" rtl="0">
              <a:lnSpc>
                <a:spcPct val="100000"/>
              </a:lnSpc>
              <a:spcBef>
                <a:spcPts val="1600"/>
              </a:spcBef>
              <a:spcAft>
                <a:spcPts val="0"/>
              </a:spcAft>
              <a:buSzPts val="3000"/>
              <a:buNone/>
              <a:defRPr sz="3000"/>
            </a:lvl4pPr>
            <a:lvl5pPr lvl="4" algn="ctr" rtl="0">
              <a:lnSpc>
                <a:spcPct val="100000"/>
              </a:lnSpc>
              <a:spcBef>
                <a:spcPts val="1600"/>
              </a:spcBef>
              <a:spcAft>
                <a:spcPts val="0"/>
              </a:spcAft>
              <a:buSzPts val="3000"/>
              <a:buNone/>
              <a:defRPr sz="3000"/>
            </a:lvl5pPr>
            <a:lvl6pPr lvl="5" algn="ctr" rtl="0">
              <a:lnSpc>
                <a:spcPct val="100000"/>
              </a:lnSpc>
              <a:spcBef>
                <a:spcPts val="1600"/>
              </a:spcBef>
              <a:spcAft>
                <a:spcPts val="0"/>
              </a:spcAft>
              <a:buSzPts val="3000"/>
              <a:buNone/>
              <a:defRPr sz="3000"/>
            </a:lvl6pPr>
            <a:lvl7pPr lvl="6" algn="ctr" rtl="0">
              <a:lnSpc>
                <a:spcPct val="100000"/>
              </a:lnSpc>
              <a:spcBef>
                <a:spcPts val="1600"/>
              </a:spcBef>
              <a:spcAft>
                <a:spcPts val="0"/>
              </a:spcAft>
              <a:buSzPts val="3000"/>
              <a:buNone/>
              <a:defRPr sz="3000"/>
            </a:lvl7pPr>
            <a:lvl8pPr lvl="7" algn="ctr" rtl="0">
              <a:lnSpc>
                <a:spcPct val="100000"/>
              </a:lnSpc>
              <a:spcBef>
                <a:spcPts val="1600"/>
              </a:spcBef>
              <a:spcAft>
                <a:spcPts val="0"/>
              </a:spcAft>
              <a:buSzPts val="3000"/>
              <a:buNone/>
              <a:defRPr sz="3000"/>
            </a:lvl8pPr>
            <a:lvl9pPr lvl="8" algn="ctr" rtl="0">
              <a:lnSpc>
                <a:spcPct val="100000"/>
              </a:lnSpc>
              <a:spcBef>
                <a:spcPts val="1600"/>
              </a:spcBef>
              <a:spcAft>
                <a:spcPts val="1600"/>
              </a:spcAft>
              <a:buSzPts val="3000"/>
              <a:buNone/>
              <a:defRPr sz="3000"/>
            </a:lvl9pPr>
          </a:lstStyle>
          <a:p>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160"/>
        <p:cNvGrpSpPr/>
        <p:nvPr/>
      </p:nvGrpSpPr>
      <p:grpSpPr>
        <a:xfrm>
          <a:off x="0" y="0"/>
          <a:ext cx="0" cy="0"/>
          <a:chOff x="0" y="0"/>
          <a:chExt cx="0" cy="0"/>
        </a:xfrm>
      </p:grpSpPr>
      <p:sp>
        <p:nvSpPr>
          <p:cNvPr id="161" name="Google Shape;161;p20"/>
          <p:cNvSpPr/>
          <p:nvPr/>
        </p:nvSpPr>
        <p:spPr>
          <a:xfrm flipH="1">
            <a:off x="6136319" y="-316367"/>
            <a:ext cx="3007681" cy="2316875"/>
          </a:xfrm>
          <a:custGeom>
            <a:avLst/>
            <a:gdLst/>
            <a:ahLst/>
            <a:cxnLst/>
            <a:rect l="l" t="t" r="r" b="b"/>
            <a:pathLst>
              <a:path w="112848" h="86929" extrusionOk="0">
                <a:moveTo>
                  <a:pt x="49302" y="48134"/>
                </a:moveTo>
                <a:cubicBezTo>
                  <a:pt x="63679" y="27720"/>
                  <a:pt x="94434" y="38528"/>
                  <a:pt x="108411" y="16979"/>
                </a:cubicBezTo>
                <a:cubicBezTo>
                  <a:pt x="112113" y="11542"/>
                  <a:pt x="112847" y="5771"/>
                  <a:pt x="111880" y="0"/>
                </a:cubicBezTo>
                <a:lnTo>
                  <a:pt x="0" y="0"/>
                </a:lnTo>
                <a:lnTo>
                  <a:pt x="0" y="86929"/>
                </a:lnTo>
                <a:cubicBezTo>
                  <a:pt x="6104" y="86195"/>
                  <a:pt x="12042" y="84594"/>
                  <a:pt x="17713" y="81692"/>
                </a:cubicBezTo>
                <a:cubicBezTo>
                  <a:pt x="32490" y="74520"/>
                  <a:pt x="40129" y="60910"/>
                  <a:pt x="49302" y="48134"/>
                </a:cubicBezTo>
                <a:close/>
              </a:path>
            </a:pathLst>
          </a:custGeom>
          <a:gradFill>
            <a:gsLst>
              <a:gs pos="0">
                <a:schemeClr val="accent3"/>
              </a:gs>
              <a:gs pos="100000">
                <a:schemeClr val="dk2"/>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0"/>
          <p:cNvSpPr/>
          <p:nvPr/>
        </p:nvSpPr>
        <p:spPr>
          <a:xfrm flipH="1">
            <a:off x="-76700" y="2000500"/>
            <a:ext cx="2545175" cy="3163950"/>
          </a:xfrm>
          <a:custGeom>
            <a:avLst/>
            <a:gdLst/>
            <a:ahLst/>
            <a:cxnLst/>
            <a:rect l="l" t="t" r="r" b="b"/>
            <a:pathLst>
              <a:path w="101807" h="126558" extrusionOk="0">
                <a:moveTo>
                  <a:pt x="101806" y="0"/>
                </a:moveTo>
                <a:cubicBezTo>
                  <a:pt x="99938" y="1101"/>
                  <a:pt x="98137" y="2335"/>
                  <a:pt x="96436" y="3770"/>
                </a:cubicBezTo>
                <a:cubicBezTo>
                  <a:pt x="83627" y="14577"/>
                  <a:pt x="77255" y="31323"/>
                  <a:pt x="72085" y="46934"/>
                </a:cubicBezTo>
                <a:cubicBezTo>
                  <a:pt x="66081" y="64513"/>
                  <a:pt x="59709" y="82059"/>
                  <a:pt x="47301" y="96469"/>
                </a:cubicBezTo>
                <a:cubicBezTo>
                  <a:pt x="34925" y="110713"/>
                  <a:pt x="17913" y="120753"/>
                  <a:pt x="0" y="126558"/>
                </a:cubicBezTo>
                <a:lnTo>
                  <a:pt x="101806" y="126558"/>
                </a:lnTo>
                <a:close/>
              </a:path>
            </a:pathLst>
          </a:custGeom>
          <a:gradFill>
            <a:gsLst>
              <a:gs pos="0">
                <a:schemeClr val="accent3"/>
              </a:gs>
              <a:gs pos="100000">
                <a:schemeClr val="dk2"/>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0"/>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172"/>
        <p:cNvGrpSpPr/>
        <p:nvPr/>
      </p:nvGrpSpPr>
      <p:grpSpPr>
        <a:xfrm>
          <a:off x="0" y="0"/>
          <a:ext cx="0" cy="0"/>
          <a:chOff x="0" y="0"/>
          <a:chExt cx="0" cy="0"/>
        </a:xfrm>
      </p:grpSpPr>
      <p:grpSp>
        <p:nvGrpSpPr>
          <p:cNvPr id="173" name="Google Shape;173;p22"/>
          <p:cNvGrpSpPr/>
          <p:nvPr/>
        </p:nvGrpSpPr>
        <p:grpSpPr>
          <a:xfrm>
            <a:off x="-76700" y="-316367"/>
            <a:ext cx="9220700" cy="5480817"/>
            <a:chOff x="-76700" y="-316367"/>
            <a:chExt cx="9220700" cy="5480817"/>
          </a:xfrm>
        </p:grpSpPr>
        <p:sp>
          <p:nvSpPr>
            <p:cNvPr id="174" name="Google Shape;174;p22"/>
            <p:cNvSpPr/>
            <p:nvPr/>
          </p:nvSpPr>
          <p:spPr>
            <a:xfrm>
              <a:off x="-76700" y="-316367"/>
              <a:ext cx="3007681" cy="2316875"/>
            </a:xfrm>
            <a:custGeom>
              <a:avLst/>
              <a:gdLst/>
              <a:ahLst/>
              <a:cxnLst/>
              <a:rect l="l" t="t" r="r" b="b"/>
              <a:pathLst>
                <a:path w="112848" h="86929" extrusionOk="0">
                  <a:moveTo>
                    <a:pt x="49302" y="48134"/>
                  </a:moveTo>
                  <a:cubicBezTo>
                    <a:pt x="63679" y="27720"/>
                    <a:pt x="94434" y="38528"/>
                    <a:pt x="108411" y="16979"/>
                  </a:cubicBezTo>
                  <a:cubicBezTo>
                    <a:pt x="112113" y="11542"/>
                    <a:pt x="112847" y="5771"/>
                    <a:pt x="111880" y="0"/>
                  </a:cubicBezTo>
                  <a:lnTo>
                    <a:pt x="0" y="0"/>
                  </a:lnTo>
                  <a:lnTo>
                    <a:pt x="0" y="86929"/>
                  </a:lnTo>
                  <a:cubicBezTo>
                    <a:pt x="6104" y="86195"/>
                    <a:pt x="12042" y="84594"/>
                    <a:pt x="17713" y="81692"/>
                  </a:cubicBezTo>
                  <a:cubicBezTo>
                    <a:pt x="32490" y="74520"/>
                    <a:pt x="40129" y="60910"/>
                    <a:pt x="49302" y="48134"/>
                  </a:cubicBezTo>
                  <a:close/>
                </a:path>
              </a:pathLst>
            </a:custGeom>
            <a:gradFill>
              <a:gsLst>
                <a:gs pos="0">
                  <a:schemeClr val="accent3"/>
                </a:gs>
                <a:gs pos="100000">
                  <a:schemeClr val="dk2"/>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2"/>
            <p:cNvSpPr/>
            <p:nvPr/>
          </p:nvSpPr>
          <p:spPr>
            <a:xfrm>
              <a:off x="6598825" y="2000500"/>
              <a:ext cx="2545175" cy="3163950"/>
            </a:xfrm>
            <a:custGeom>
              <a:avLst/>
              <a:gdLst/>
              <a:ahLst/>
              <a:cxnLst/>
              <a:rect l="l" t="t" r="r" b="b"/>
              <a:pathLst>
                <a:path w="101807" h="126558" extrusionOk="0">
                  <a:moveTo>
                    <a:pt x="101806" y="0"/>
                  </a:moveTo>
                  <a:cubicBezTo>
                    <a:pt x="99938" y="1101"/>
                    <a:pt x="98137" y="2335"/>
                    <a:pt x="96436" y="3770"/>
                  </a:cubicBezTo>
                  <a:cubicBezTo>
                    <a:pt x="83627" y="14577"/>
                    <a:pt x="77255" y="31323"/>
                    <a:pt x="72085" y="46934"/>
                  </a:cubicBezTo>
                  <a:cubicBezTo>
                    <a:pt x="66081" y="64513"/>
                    <a:pt x="59709" y="82059"/>
                    <a:pt x="47301" y="96469"/>
                  </a:cubicBezTo>
                  <a:cubicBezTo>
                    <a:pt x="34925" y="110713"/>
                    <a:pt x="17913" y="120753"/>
                    <a:pt x="0" y="126558"/>
                  </a:cubicBezTo>
                  <a:lnTo>
                    <a:pt x="101806" y="126558"/>
                  </a:lnTo>
                  <a:close/>
                </a:path>
              </a:pathLst>
            </a:custGeom>
            <a:gradFill>
              <a:gsLst>
                <a:gs pos="0">
                  <a:schemeClr val="accent3"/>
                </a:gs>
                <a:gs pos="100000">
                  <a:schemeClr val="dk2"/>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176"/>
        <p:cNvGrpSpPr/>
        <p:nvPr/>
      </p:nvGrpSpPr>
      <p:grpSpPr>
        <a:xfrm>
          <a:off x="0" y="0"/>
          <a:ext cx="0" cy="0"/>
          <a:chOff x="0" y="0"/>
          <a:chExt cx="0" cy="0"/>
        </a:xfrm>
      </p:grpSpPr>
      <p:grpSp>
        <p:nvGrpSpPr>
          <p:cNvPr id="177" name="Google Shape;177;p23"/>
          <p:cNvGrpSpPr/>
          <p:nvPr/>
        </p:nvGrpSpPr>
        <p:grpSpPr>
          <a:xfrm flipH="1">
            <a:off x="-1282845" y="-889506"/>
            <a:ext cx="10737219" cy="6109157"/>
            <a:chOff x="-345743" y="-889506"/>
            <a:chExt cx="10737219" cy="6109157"/>
          </a:xfrm>
        </p:grpSpPr>
        <p:sp>
          <p:nvSpPr>
            <p:cNvPr id="178" name="Google Shape;178;p23"/>
            <p:cNvSpPr/>
            <p:nvPr/>
          </p:nvSpPr>
          <p:spPr>
            <a:xfrm flipH="1">
              <a:off x="-345743" y="1120002"/>
              <a:ext cx="4035570" cy="4099342"/>
            </a:xfrm>
            <a:custGeom>
              <a:avLst/>
              <a:gdLst/>
              <a:ahLst/>
              <a:cxnLst/>
              <a:rect l="l" t="t" r="r" b="b"/>
              <a:pathLst>
                <a:path w="192010" h="178271" extrusionOk="0">
                  <a:moveTo>
                    <a:pt x="192010" y="5320"/>
                  </a:moveTo>
                  <a:cubicBezTo>
                    <a:pt x="169821" y="1"/>
                    <a:pt x="145109" y="2888"/>
                    <a:pt x="128908" y="19484"/>
                  </a:cubicBezTo>
                  <a:cubicBezTo>
                    <a:pt x="103832" y="45138"/>
                    <a:pt x="139729" y="79333"/>
                    <a:pt x="128908" y="107844"/>
                  </a:cubicBezTo>
                  <a:cubicBezTo>
                    <a:pt x="122616" y="123802"/>
                    <a:pt x="103832" y="129486"/>
                    <a:pt x="89576" y="134045"/>
                  </a:cubicBezTo>
                  <a:cubicBezTo>
                    <a:pt x="66202" y="141462"/>
                    <a:pt x="43405" y="147723"/>
                    <a:pt x="22311" y="160276"/>
                  </a:cubicBezTo>
                  <a:cubicBezTo>
                    <a:pt x="14712" y="165079"/>
                    <a:pt x="6778" y="171128"/>
                    <a:pt x="0" y="178271"/>
                  </a:cubicBezTo>
                  <a:lnTo>
                    <a:pt x="191979" y="178271"/>
                  </a:lnTo>
                  <a:lnTo>
                    <a:pt x="191979" y="5320"/>
                  </a:lnTo>
                  <a:close/>
                </a:path>
              </a:pathLst>
            </a:custGeom>
            <a:gradFill>
              <a:gsLst>
                <a:gs pos="0">
                  <a:schemeClr val="accent3"/>
                </a:gs>
                <a:gs pos="100000">
                  <a:schemeClr val="dk2"/>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3"/>
            <p:cNvSpPr/>
            <p:nvPr/>
          </p:nvSpPr>
          <p:spPr>
            <a:xfrm>
              <a:off x="6252424" y="3282775"/>
              <a:ext cx="2947264" cy="1936876"/>
            </a:xfrm>
            <a:custGeom>
              <a:avLst/>
              <a:gdLst/>
              <a:ahLst/>
              <a:cxnLst/>
              <a:rect l="l" t="t" r="r" b="b"/>
              <a:pathLst>
                <a:path w="173292" h="110647" extrusionOk="0">
                  <a:moveTo>
                    <a:pt x="155545" y="1435"/>
                  </a:moveTo>
                  <a:cubicBezTo>
                    <a:pt x="133029" y="6439"/>
                    <a:pt x="122388" y="30856"/>
                    <a:pt x="113615" y="50237"/>
                  </a:cubicBezTo>
                  <a:cubicBezTo>
                    <a:pt x="104876" y="68383"/>
                    <a:pt x="94235" y="66482"/>
                    <a:pt x="76088" y="65881"/>
                  </a:cubicBezTo>
                  <a:cubicBezTo>
                    <a:pt x="51071" y="64614"/>
                    <a:pt x="23551" y="69617"/>
                    <a:pt x="7906" y="91500"/>
                  </a:cubicBezTo>
                  <a:cubicBezTo>
                    <a:pt x="3370" y="97937"/>
                    <a:pt x="901" y="104342"/>
                    <a:pt x="1" y="110647"/>
                  </a:cubicBezTo>
                  <a:lnTo>
                    <a:pt x="173291" y="110647"/>
                  </a:lnTo>
                  <a:lnTo>
                    <a:pt x="173291" y="2936"/>
                  </a:lnTo>
                  <a:cubicBezTo>
                    <a:pt x="168054" y="735"/>
                    <a:pt x="162150" y="1"/>
                    <a:pt x="155545" y="1435"/>
                  </a:cubicBezTo>
                  <a:close/>
                </a:path>
              </a:pathLst>
            </a:custGeom>
            <a:gradFill>
              <a:gsLst>
                <a:gs pos="0">
                  <a:schemeClr val="accent3"/>
                </a:gs>
                <a:gs pos="100000">
                  <a:schemeClr val="dk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3"/>
            <p:cNvSpPr/>
            <p:nvPr/>
          </p:nvSpPr>
          <p:spPr>
            <a:xfrm rot="10800000" flipH="1">
              <a:off x="6355974" y="-889506"/>
              <a:ext cx="4035501" cy="2948380"/>
            </a:xfrm>
            <a:custGeom>
              <a:avLst/>
              <a:gdLst/>
              <a:ahLst/>
              <a:cxnLst/>
              <a:rect l="l" t="t" r="r" b="b"/>
              <a:pathLst>
                <a:path w="240674" h="175839" extrusionOk="0">
                  <a:moveTo>
                    <a:pt x="236753" y="130367"/>
                  </a:moveTo>
                  <a:cubicBezTo>
                    <a:pt x="240674" y="100214"/>
                    <a:pt x="218758" y="101491"/>
                    <a:pt x="201129" y="82038"/>
                  </a:cubicBezTo>
                  <a:cubicBezTo>
                    <a:pt x="186600" y="66050"/>
                    <a:pt x="191311" y="22280"/>
                    <a:pt x="150976" y="11642"/>
                  </a:cubicBezTo>
                  <a:cubicBezTo>
                    <a:pt x="106841" y="0"/>
                    <a:pt x="92951" y="36019"/>
                    <a:pt x="81978" y="56323"/>
                  </a:cubicBezTo>
                  <a:cubicBezTo>
                    <a:pt x="70974" y="76597"/>
                    <a:pt x="10700" y="79788"/>
                    <a:pt x="3253" y="119576"/>
                  </a:cubicBezTo>
                  <a:cubicBezTo>
                    <a:pt x="0" y="136841"/>
                    <a:pt x="11520" y="158939"/>
                    <a:pt x="36475" y="175839"/>
                  </a:cubicBezTo>
                  <a:lnTo>
                    <a:pt x="202861" y="175839"/>
                  </a:lnTo>
                  <a:cubicBezTo>
                    <a:pt x="223500" y="160458"/>
                    <a:pt x="235263" y="141704"/>
                    <a:pt x="236753" y="130367"/>
                  </a:cubicBezTo>
                  <a:close/>
                </a:path>
              </a:pathLst>
            </a:custGeom>
            <a:gradFill>
              <a:gsLst>
                <a:gs pos="0">
                  <a:schemeClr val="accent3"/>
                </a:gs>
                <a:gs pos="100000">
                  <a:schemeClr val="dk2"/>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hree Options">
    <p:spTree>
      <p:nvGrpSpPr>
        <p:cNvPr id="1" name=""/>
        <p:cNvGrpSpPr/>
        <p:nvPr/>
      </p:nvGrpSpPr>
      <p:grpSpPr>
        <a:xfrm>
          <a:off x="0" y="0"/>
          <a:ext cx="0" cy="0"/>
          <a:chOff x="0" y="0"/>
          <a:chExt cx="0" cy="0"/>
        </a:xfrm>
      </p:grpSpPr>
      <p:sp>
        <p:nvSpPr>
          <p:cNvPr id="5" name="Picture Placeholder 127">
            <a:extLst>
              <a:ext uri="{FF2B5EF4-FFF2-40B4-BE49-F238E27FC236}">
                <a16:creationId xmlns:a16="http://schemas.microsoft.com/office/drawing/2014/main" id="{CE9ACB37-08FF-86B9-3505-B32DD1E2AA51}"/>
              </a:ext>
            </a:extLst>
          </p:cNvPr>
          <p:cNvSpPr>
            <a:spLocks noGrp="1"/>
          </p:cNvSpPr>
          <p:nvPr>
            <p:ph type="pic" sz="quarter" idx="32"/>
          </p:nvPr>
        </p:nvSpPr>
        <p:spPr>
          <a:xfrm>
            <a:off x="6427409" y="1465384"/>
            <a:ext cx="2146134" cy="2319268"/>
          </a:xfrm>
          <a:custGeom>
            <a:avLst/>
            <a:gdLst>
              <a:gd name="connsiteX0" fmla="*/ 112068 w 1927570"/>
              <a:gd name="connsiteY0" fmla="*/ 0 h 3949796"/>
              <a:gd name="connsiteX1" fmla="*/ 1815502 w 1927570"/>
              <a:gd name="connsiteY1" fmla="*/ 0 h 3949796"/>
              <a:gd name="connsiteX2" fmla="*/ 1927570 w 1927570"/>
              <a:gd name="connsiteY2" fmla="*/ 110929 h 3949796"/>
              <a:gd name="connsiteX3" fmla="*/ 1927570 w 1927570"/>
              <a:gd name="connsiteY3" fmla="*/ 3837621 h 3949796"/>
              <a:gd name="connsiteX4" fmla="*/ 1815502 w 1927570"/>
              <a:gd name="connsiteY4" fmla="*/ 3949796 h 3949796"/>
              <a:gd name="connsiteX5" fmla="*/ 112068 w 1927570"/>
              <a:gd name="connsiteY5" fmla="*/ 3949796 h 3949796"/>
              <a:gd name="connsiteX6" fmla="*/ 0 w 1927570"/>
              <a:gd name="connsiteY6" fmla="*/ 3837621 h 3949796"/>
              <a:gd name="connsiteX7" fmla="*/ 0 w 1927570"/>
              <a:gd name="connsiteY7" fmla="*/ 110929 h 3949796"/>
              <a:gd name="connsiteX8" fmla="*/ 112068 w 1927570"/>
              <a:gd name="connsiteY8" fmla="*/ 0 h 3949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27570" h="3949796">
                <a:moveTo>
                  <a:pt x="112068" y="0"/>
                </a:moveTo>
                <a:lnTo>
                  <a:pt x="1815502" y="0"/>
                </a:lnTo>
                <a:cubicBezTo>
                  <a:pt x="1877762" y="0"/>
                  <a:pt x="1927570" y="49856"/>
                  <a:pt x="1927570" y="110929"/>
                </a:cubicBezTo>
                <a:lnTo>
                  <a:pt x="1927570" y="3837621"/>
                </a:lnTo>
                <a:cubicBezTo>
                  <a:pt x="1927570" y="3898694"/>
                  <a:pt x="1877762" y="3949796"/>
                  <a:pt x="1815502" y="3949796"/>
                </a:cubicBezTo>
                <a:lnTo>
                  <a:pt x="112068" y="3949796"/>
                </a:lnTo>
                <a:cubicBezTo>
                  <a:pt x="51054" y="3949796"/>
                  <a:pt x="0" y="3898694"/>
                  <a:pt x="0" y="3837621"/>
                </a:cubicBezTo>
                <a:lnTo>
                  <a:pt x="0" y="110929"/>
                </a:lnTo>
                <a:cubicBezTo>
                  <a:pt x="0" y="49856"/>
                  <a:pt x="51054" y="0"/>
                  <a:pt x="112068" y="0"/>
                </a:cubicBezTo>
                <a:close/>
              </a:path>
            </a:pathLst>
          </a:custGeom>
          <a:solidFill>
            <a:schemeClr val="bg2">
              <a:lumMod val="95000"/>
            </a:schemeClr>
          </a:solidFill>
        </p:spPr>
        <p:txBody>
          <a:bodyPr wrap="square" anchor="ctr">
            <a:noAutofit/>
          </a:bodyPr>
          <a:lstStyle>
            <a:lvl1pPr marL="0" indent="0" algn="ctr">
              <a:buNone/>
              <a:defRPr sz="731"/>
            </a:lvl1pPr>
          </a:lstStyle>
          <a:p>
            <a:endParaRPr lang="en-US"/>
          </a:p>
        </p:txBody>
      </p:sp>
      <p:sp>
        <p:nvSpPr>
          <p:cNvPr id="6" name="Picture Placeholder 127">
            <a:extLst>
              <a:ext uri="{FF2B5EF4-FFF2-40B4-BE49-F238E27FC236}">
                <a16:creationId xmlns:a16="http://schemas.microsoft.com/office/drawing/2014/main" id="{E0687D39-32A8-B8F7-9907-1EA3C00E1814}"/>
              </a:ext>
            </a:extLst>
          </p:cNvPr>
          <p:cNvSpPr>
            <a:spLocks noGrp="1"/>
          </p:cNvSpPr>
          <p:nvPr>
            <p:ph type="pic" sz="quarter" idx="33"/>
          </p:nvPr>
        </p:nvSpPr>
        <p:spPr>
          <a:xfrm>
            <a:off x="570459" y="1465384"/>
            <a:ext cx="2146134" cy="2319268"/>
          </a:xfrm>
          <a:custGeom>
            <a:avLst/>
            <a:gdLst>
              <a:gd name="connsiteX0" fmla="*/ 112068 w 1927570"/>
              <a:gd name="connsiteY0" fmla="*/ 0 h 3949796"/>
              <a:gd name="connsiteX1" fmla="*/ 1815502 w 1927570"/>
              <a:gd name="connsiteY1" fmla="*/ 0 h 3949796"/>
              <a:gd name="connsiteX2" fmla="*/ 1927570 w 1927570"/>
              <a:gd name="connsiteY2" fmla="*/ 110929 h 3949796"/>
              <a:gd name="connsiteX3" fmla="*/ 1927570 w 1927570"/>
              <a:gd name="connsiteY3" fmla="*/ 3837621 h 3949796"/>
              <a:gd name="connsiteX4" fmla="*/ 1815502 w 1927570"/>
              <a:gd name="connsiteY4" fmla="*/ 3949796 h 3949796"/>
              <a:gd name="connsiteX5" fmla="*/ 112068 w 1927570"/>
              <a:gd name="connsiteY5" fmla="*/ 3949796 h 3949796"/>
              <a:gd name="connsiteX6" fmla="*/ 0 w 1927570"/>
              <a:gd name="connsiteY6" fmla="*/ 3837621 h 3949796"/>
              <a:gd name="connsiteX7" fmla="*/ 0 w 1927570"/>
              <a:gd name="connsiteY7" fmla="*/ 110929 h 3949796"/>
              <a:gd name="connsiteX8" fmla="*/ 112068 w 1927570"/>
              <a:gd name="connsiteY8" fmla="*/ 0 h 3949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27570" h="3949796">
                <a:moveTo>
                  <a:pt x="112068" y="0"/>
                </a:moveTo>
                <a:lnTo>
                  <a:pt x="1815502" y="0"/>
                </a:lnTo>
                <a:cubicBezTo>
                  <a:pt x="1877762" y="0"/>
                  <a:pt x="1927570" y="49856"/>
                  <a:pt x="1927570" y="110929"/>
                </a:cubicBezTo>
                <a:lnTo>
                  <a:pt x="1927570" y="3837621"/>
                </a:lnTo>
                <a:cubicBezTo>
                  <a:pt x="1927570" y="3898694"/>
                  <a:pt x="1877762" y="3949796"/>
                  <a:pt x="1815502" y="3949796"/>
                </a:cubicBezTo>
                <a:lnTo>
                  <a:pt x="112068" y="3949796"/>
                </a:lnTo>
                <a:cubicBezTo>
                  <a:pt x="51054" y="3949796"/>
                  <a:pt x="0" y="3898694"/>
                  <a:pt x="0" y="3837621"/>
                </a:cubicBezTo>
                <a:lnTo>
                  <a:pt x="0" y="110929"/>
                </a:lnTo>
                <a:cubicBezTo>
                  <a:pt x="0" y="49856"/>
                  <a:pt x="51054" y="0"/>
                  <a:pt x="112068" y="0"/>
                </a:cubicBezTo>
                <a:close/>
              </a:path>
            </a:pathLst>
          </a:custGeom>
          <a:solidFill>
            <a:schemeClr val="bg2">
              <a:lumMod val="95000"/>
            </a:schemeClr>
          </a:solidFill>
        </p:spPr>
        <p:txBody>
          <a:bodyPr wrap="square" anchor="ctr">
            <a:noAutofit/>
          </a:bodyPr>
          <a:lstStyle>
            <a:lvl1pPr marL="0" indent="0" algn="ctr">
              <a:buNone/>
              <a:defRPr sz="731"/>
            </a:lvl1pPr>
          </a:lstStyle>
          <a:p>
            <a:endParaRPr lang="en-US" dirty="0"/>
          </a:p>
        </p:txBody>
      </p:sp>
      <p:sp>
        <p:nvSpPr>
          <p:cNvPr id="7" name="Picture Placeholder 127">
            <a:extLst>
              <a:ext uri="{FF2B5EF4-FFF2-40B4-BE49-F238E27FC236}">
                <a16:creationId xmlns:a16="http://schemas.microsoft.com/office/drawing/2014/main" id="{D7F7E4A9-4A79-515D-FE59-44E2A5B8940E}"/>
              </a:ext>
            </a:extLst>
          </p:cNvPr>
          <p:cNvSpPr>
            <a:spLocks noGrp="1"/>
          </p:cNvSpPr>
          <p:nvPr>
            <p:ph type="pic" sz="quarter" idx="34"/>
          </p:nvPr>
        </p:nvSpPr>
        <p:spPr>
          <a:xfrm>
            <a:off x="3498934" y="1465384"/>
            <a:ext cx="2146134" cy="2319268"/>
          </a:xfrm>
          <a:custGeom>
            <a:avLst/>
            <a:gdLst>
              <a:gd name="connsiteX0" fmla="*/ 112068 w 1927570"/>
              <a:gd name="connsiteY0" fmla="*/ 0 h 3949796"/>
              <a:gd name="connsiteX1" fmla="*/ 1815502 w 1927570"/>
              <a:gd name="connsiteY1" fmla="*/ 0 h 3949796"/>
              <a:gd name="connsiteX2" fmla="*/ 1927570 w 1927570"/>
              <a:gd name="connsiteY2" fmla="*/ 110929 h 3949796"/>
              <a:gd name="connsiteX3" fmla="*/ 1927570 w 1927570"/>
              <a:gd name="connsiteY3" fmla="*/ 3837621 h 3949796"/>
              <a:gd name="connsiteX4" fmla="*/ 1815502 w 1927570"/>
              <a:gd name="connsiteY4" fmla="*/ 3949796 h 3949796"/>
              <a:gd name="connsiteX5" fmla="*/ 112068 w 1927570"/>
              <a:gd name="connsiteY5" fmla="*/ 3949796 h 3949796"/>
              <a:gd name="connsiteX6" fmla="*/ 0 w 1927570"/>
              <a:gd name="connsiteY6" fmla="*/ 3837621 h 3949796"/>
              <a:gd name="connsiteX7" fmla="*/ 0 w 1927570"/>
              <a:gd name="connsiteY7" fmla="*/ 110929 h 3949796"/>
              <a:gd name="connsiteX8" fmla="*/ 112068 w 1927570"/>
              <a:gd name="connsiteY8" fmla="*/ 0 h 3949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27570" h="3949796">
                <a:moveTo>
                  <a:pt x="112068" y="0"/>
                </a:moveTo>
                <a:lnTo>
                  <a:pt x="1815502" y="0"/>
                </a:lnTo>
                <a:cubicBezTo>
                  <a:pt x="1877762" y="0"/>
                  <a:pt x="1927570" y="49856"/>
                  <a:pt x="1927570" y="110929"/>
                </a:cubicBezTo>
                <a:lnTo>
                  <a:pt x="1927570" y="3837621"/>
                </a:lnTo>
                <a:cubicBezTo>
                  <a:pt x="1927570" y="3898694"/>
                  <a:pt x="1877762" y="3949796"/>
                  <a:pt x="1815502" y="3949796"/>
                </a:cubicBezTo>
                <a:lnTo>
                  <a:pt x="112068" y="3949796"/>
                </a:lnTo>
                <a:cubicBezTo>
                  <a:pt x="51054" y="3949796"/>
                  <a:pt x="0" y="3898694"/>
                  <a:pt x="0" y="3837621"/>
                </a:cubicBezTo>
                <a:lnTo>
                  <a:pt x="0" y="110929"/>
                </a:lnTo>
                <a:cubicBezTo>
                  <a:pt x="0" y="49856"/>
                  <a:pt x="51054" y="0"/>
                  <a:pt x="112068" y="0"/>
                </a:cubicBezTo>
                <a:close/>
              </a:path>
            </a:pathLst>
          </a:custGeom>
          <a:solidFill>
            <a:schemeClr val="bg2">
              <a:lumMod val="95000"/>
            </a:schemeClr>
          </a:solidFill>
        </p:spPr>
        <p:txBody>
          <a:bodyPr wrap="square" anchor="ctr">
            <a:noAutofit/>
          </a:bodyPr>
          <a:lstStyle>
            <a:lvl1pPr marL="0" indent="0" algn="ctr">
              <a:buNone/>
              <a:defRPr sz="731"/>
            </a:lvl1pPr>
          </a:lstStyle>
          <a:p>
            <a:endParaRPr lang="en-US" dirty="0"/>
          </a:p>
        </p:txBody>
      </p:sp>
    </p:spTree>
    <p:extLst>
      <p:ext uri="{BB962C8B-B14F-4D97-AF65-F5344CB8AC3E}">
        <p14:creationId xmlns:p14="http://schemas.microsoft.com/office/powerpoint/2010/main" val="15514288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gradFill>
          <a:gsLst>
            <a:gs pos="0">
              <a:schemeClr val="accent3"/>
            </a:gs>
            <a:gs pos="100000">
              <a:schemeClr val="dk2"/>
            </a:gs>
          </a:gsLst>
          <a:lin ang="5400700"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500"/>
              <a:buFont typeface="Poppins"/>
              <a:buNone/>
              <a:defRPr sz="3500" b="1">
                <a:solidFill>
                  <a:schemeClr val="dk1"/>
                </a:solidFill>
                <a:latin typeface="Poppins"/>
                <a:ea typeface="Poppins"/>
                <a:cs typeface="Poppins"/>
                <a:sym typeface="Poppins"/>
              </a:defRPr>
            </a:lvl1pPr>
            <a:lvl2pPr lvl="1" rtl="0">
              <a:spcBef>
                <a:spcPts val="0"/>
              </a:spcBef>
              <a:spcAft>
                <a:spcPts val="0"/>
              </a:spcAft>
              <a:buClr>
                <a:schemeClr val="dk1"/>
              </a:buClr>
              <a:buSzPts val="3500"/>
              <a:buFont typeface="Poppins"/>
              <a:buNone/>
              <a:defRPr sz="3500" b="1">
                <a:solidFill>
                  <a:schemeClr val="dk1"/>
                </a:solidFill>
                <a:latin typeface="Poppins"/>
                <a:ea typeface="Poppins"/>
                <a:cs typeface="Poppins"/>
                <a:sym typeface="Poppins"/>
              </a:defRPr>
            </a:lvl2pPr>
            <a:lvl3pPr lvl="2" rtl="0">
              <a:spcBef>
                <a:spcPts val="0"/>
              </a:spcBef>
              <a:spcAft>
                <a:spcPts val="0"/>
              </a:spcAft>
              <a:buClr>
                <a:schemeClr val="dk1"/>
              </a:buClr>
              <a:buSzPts val="3500"/>
              <a:buFont typeface="Poppins"/>
              <a:buNone/>
              <a:defRPr sz="3500" b="1">
                <a:solidFill>
                  <a:schemeClr val="dk1"/>
                </a:solidFill>
                <a:latin typeface="Poppins"/>
                <a:ea typeface="Poppins"/>
                <a:cs typeface="Poppins"/>
                <a:sym typeface="Poppins"/>
              </a:defRPr>
            </a:lvl3pPr>
            <a:lvl4pPr lvl="3" rtl="0">
              <a:spcBef>
                <a:spcPts val="0"/>
              </a:spcBef>
              <a:spcAft>
                <a:spcPts val="0"/>
              </a:spcAft>
              <a:buClr>
                <a:schemeClr val="dk1"/>
              </a:buClr>
              <a:buSzPts val="3500"/>
              <a:buFont typeface="Poppins"/>
              <a:buNone/>
              <a:defRPr sz="3500" b="1">
                <a:solidFill>
                  <a:schemeClr val="dk1"/>
                </a:solidFill>
                <a:latin typeface="Poppins"/>
                <a:ea typeface="Poppins"/>
                <a:cs typeface="Poppins"/>
                <a:sym typeface="Poppins"/>
              </a:defRPr>
            </a:lvl4pPr>
            <a:lvl5pPr lvl="4" rtl="0">
              <a:spcBef>
                <a:spcPts val="0"/>
              </a:spcBef>
              <a:spcAft>
                <a:spcPts val="0"/>
              </a:spcAft>
              <a:buClr>
                <a:schemeClr val="dk1"/>
              </a:buClr>
              <a:buSzPts val="3500"/>
              <a:buFont typeface="Poppins"/>
              <a:buNone/>
              <a:defRPr sz="3500" b="1">
                <a:solidFill>
                  <a:schemeClr val="dk1"/>
                </a:solidFill>
                <a:latin typeface="Poppins"/>
                <a:ea typeface="Poppins"/>
                <a:cs typeface="Poppins"/>
                <a:sym typeface="Poppins"/>
              </a:defRPr>
            </a:lvl5pPr>
            <a:lvl6pPr lvl="5" rtl="0">
              <a:spcBef>
                <a:spcPts val="0"/>
              </a:spcBef>
              <a:spcAft>
                <a:spcPts val="0"/>
              </a:spcAft>
              <a:buClr>
                <a:schemeClr val="dk1"/>
              </a:buClr>
              <a:buSzPts val="3500"/>
              <a:buFont typeface="Poppins"/>
              <a:buNone/>
              <a:defRPr sz="3500" b="1">
                <a:solidFill>
                  <a:schemeClr val="dk1"/>
                </a:solidFill>
                <a:latin typeface="Poppins"/>
                <a:ea typeface="Poppins"/>
                <a:cs typeface="Poppins"/>
                <a:sym typeface="Poppins"/>
              </a:defRPr>
            </a:lvl6pPr>
            <a:lvl7pPr lvl="6" rtl="0">
              <a:spcBef>
                <a:spcPts val="0"/>
              </a:spcBef>
              <a:spcAft>
                <a:spcPts val="0"/>
              </a:spcAft>
              <a:buClr>
                <a:schemeClr val="dk1"/>
              </a:buClr>
              <a:buSzPts val="3500"/>
              <a:buFont typeface="Poppins"/>
              <a:buNone/>
              <a:defRPr sz="3500" b="1">
                <a:solidFill>
                  <a:schemeClr val="dk1"/>
                </a:solidFill>
                <a:latin typeface="Poppins"/>
                <a:ea typeface="Poppins"/>
                <a:cs typeface="Poppins"/>
                <a:sym typeface="Poppins"/>
              </a:defRPr>
            </a:lvl7pPr>
            <a:lvl8pPr lvl="7" rtl="0">
              <a:spcBef>
                <a:spcPts val="0"/>
              </a:spcBef>
              <a:spcAft>
                <a:spcPts val="0"/>
              </a:spcAft>
              <a:buClr>
                <a:schemeClr val="dk1"/>
              </a:buClr>
              <a:buSzPts val="3500"/>
              <a:buFont typeface="Poppins"/>
              <a:buNone/>
              <a:defRPr sz="3500" b="1">
                <a:solidFill>
                  <a:schemeClr val="dk1"/>
                </a:solidFill>
                <a:latin typeface="Poppins"/>
                <a:ea typeface="Poppins"/>
                <a:cs typeface="Poppins"/>
                <a:sym typeface="Poppins"/>
              </a:defRPr>
            </a:lvl8pPr>
            <a:lvl9pPr lvl="8" rtl="0">
              <a:spcBef>
                <a:spcPts val="0"/>
              </a:spcBef>
              <a:spcAft>
                <a:spcPts val="0"/>
              </a:spcAft>
              <a:buClr>
                <a:schemeClr val="dk1"/>
              </a:buClr>
              <a:buSzPts val="3500"/>
              <a:buFont typeface="Poppins"/>
              <a:buNone/>
              <a:defRPr sz="3500" b="1">
                <a:solidFill>
                  <a:schemeClr val="dk1"/>
                </a:solidFill>
                <a:latin typeface="Poppins"/>
                <a:ea typeface="Poppins"/>
                <a:cs typeface="Poppins"/>
                <a:sym typeface="Poppins"/>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04800">
              <a:lnSpc>
                <a:spcPct val="100000"/>
              </a:lnSpc>
              <a:spcBef>
                <a:spcPts val="0"/>
              </a:spcBef>
              <a:spcAft>
                <a:spcPts val="0"/>
              </a:spcAft>
              <a:buClr>
                <a:schemeClr val="dk1"/>
              </a:buClr>
              <a:buSzPts val="1200"/>
              <a:buFont typeface="Montserrat Medium"/>
              <a:buChar char="●"/>
              <a:defRPr sz="1200">
                <a:solidFill>
                  <a:schemeClr val="dk1"/>
                </a:solidFill>
                <a:latin typeface="Montserrat Medium"/>
                <a:ea typeface="Montserrat Medium"/>
                <a:cs typeface="Montserrat Medium"/>
                <a:sym typeface="Montserrat Medium"/>
              </a:defRPr>
            </a:lvl1pPr>
            <a:lvl2pPr marL="914400" lvl="1" indent="-304800">
              <a:lnSpc>
                <a:spcPct val="100000"/>
              </a:lnSpc>
              <a:spcBef>
                <a:spcPts val="1600"/>
              </a:spcBef>
              <a:spcAft>
                <a:spcPts val="0"/>
              </a:spcAft>
              <a:buClr>
                <a:schemeClr val="dk1"/>
              </a:buClr>
              <a:buSzPts val="1200"/>
              <a:buFont typeface="Montserrat Medium"/>
              <a:buChar char="○"/>
              <a:defRPr sz="1200">
                <a:solidFill>
                  <a:schemeClr val="dk1"/>
                </a:solidFill>
                <a:latin typeface="Montserrat Medium"/>
                <a:ea typeface="Montserrat Medium"/>
                <a:cs typeface="Montserrat Medium"/>
                <a:sym typeface="Montserrat Medium"/>
              </a:defRPr>
            </a:lvl2pPr>
            <a:lvl3pPr marL="1371600" lvl="2" indent="-304800">
              <a:lnSpc>
                <a:spcPct val="100000"/>
              </a:lnSpc>
              <a:spcBef>
                <a:spcPts val="1600"/>
              </a:spcBef>
              <a:spcAft>
                <a:spcPts val="0"/>
              </a:spcAft>
              <a:buClr>
                <a:schemeClr val="dk1"/>
              </a:buClr>
              <a:buSzPts val="1200"/>
              <a:buFont typeface="Montserrat Medium"/>
              <a:buChar char="■"/>
              <a:defRPr sz="1200">
                <a:solidFill>
                  <a:schemeClr val="dk1"/>
                </a:solidFill>
                <a:latin typeface="Montserrat Medium"/>
                <a:ea typeface="Montserrat Medium"/>
                <a:cs typeface="Montserrat Medium"/>
                <a:sym typeface="Montserrat Medium"/>
              </a:defRPr>
            </a:lvl3pPr>
            <a:lvl4pPr marL="1828800" lvl="3" indent="-304800">
              <a:lnSpc>
                <a:spcPct val="100000"/>
              </a:lnSpc>
              <a:spcBef>
                <a:spcPts val="1600"/>
              </a:spcBef>
              <a:spcAft>
                <a:spcPts val="0"/>
              </a:spcAft>
              <a:buClr>
                <a:schemeClr val="dk1"/>
              </a:buClr>
              <a:buSzPts val="1200"/>
              <a:buFont typeface="Montserrat Medium"/>
              <a:buChar char="●"/>
              <a:defRPr sz="1200">
                <a:solidFill>
                  <a:schemeClr val="dk1"/>
                </a:solidFill>
                <a:latin typeface="Montserrat Medium"/>
                <a:ea typeface="Montserrat Medium"/>
                <a:cs typeface="Montserrat Medium"/>
                <a:sym typeface="Montserrat Medium"/>
              </a:defRPr>
            </a:lvl4pPr>
            <a:lvl5pPr marL="2286000" lvl="4" indent="-304800">
              <a:lnSpc>
                <a:spcPct val="100000"/>
              </a:lnSpc>
              <a:spcBef>
                <a:spcPts val="1600"/>
              </a:spcBef>
              <a:spcAft>
                <a:spcPts val="0"/>
              </a:spcAft>
              <a:buClr>
                <a:schemeClr val="dk1"/>
              </a:buClr>
              <a:buSzPts val="1200"/>
              <a:buFont typeface="Montserrat Medium"/>
              <a:buChar char="○"/>
              <a:defRPr sz="1200">
                <a:solidFill>
                  <a:schemeClr val="dk1"/>
                </a:solidFill>
                <a:latin typeface="Montserrat Medium"/>
                <a:ea typeface="Montserrat Medium"/>
                <a:cs typeface="Montserrat Medium"/>
                <a:sym typeface="Montserrat Medium"/>
              </a:defRPr>
            </a:lvl5pPr>
            <a:lvl6pPr marL="2743200" lvl="5" indent="-304800">
              <a:lnSpc>
                <a:spcPct val="100000"/>
              </a:lnSpc>
              <a:spcBef>
                <a:spcPts val="1600"/>
              </a:spcBef>
              <a:spcAft>
                <a:spcPts val="0"/>
              </a:spcAft>
              <a:buClr>
                <a:schemeClr val="dk1"/>
              </a:buClr>
              <a:buSzPts val="1200"/>
              <a:buFont typeface="Montserrat Medium"/>
              <a:buChar char="■"/>
              <a:defRPr sz="1200">
                <a:solidFill>
                  <a:schemeClr val="dk1"/>
                </a:solidFill>
                <a:latin typeface="Montserrat Medium"/>
                <a:ea typeface="Montserrat Medium"/>
                <a:cs typeface="Montserrat Medium"/>
                <a:sym typeface="Montserrat Medium"/>
              </a:defRPr>
            </a:lvl6pPr>
            <a:lvl7pPr marL="3200400" lvl="6" indent="-304800">
              <a:lnSpc>
                <a:spcPct val="100000"/>
              </a:lnSpc>
              <a:spcBef>
                <a:spcPts val="1600"/>
              </a:spcBef>
              <a:spcAft>
                <a:spcPts val="0"/>
              </a:spcAft>
              <a:buClr>
                <a:schemeClr val="dk1"/>
              </a:buClr>
              <a:buSzPts val="1200"/>
              <a:buFont typeface="Montserrat Medium"/>
              <a:buChar char="●"/>
              <a:defRPr sz="1200">
                <a:solidFill>
                  <a:schemeClr val="dk1"/>
                </a:solidFill>
                <a:latin typeface="Montserrat Medium"/>
                <a:ea typeface="Montserrat Medium"/>
                <a:cs typeface="Montserrat Medium"/>
                <a:sym typeface="Montserrat Medium"/>
              </a:defRPr>
            </a:lvl7pPr>
            <a:lvl8pPr marL="3657600" lvl="7" indent="-304800">
              <a:lnSpc>
                <a:spcPct val="100000"/>
              </a:lnSpc>
              <a:spcBef>
                <a:spcPts val="1600"/>
              </a:spcBef>
              <a:spcAft>
                <a:spcPts val="0"/>
              </a:spcAft>
              <a:buClr>
                <a:schemeClr val="dk1"/>
              </a:buClr>
              <a:buSzPts val="1200"/>
              <a:buFont typeface="Montserrat Medium"/>
              <a:buChar char="○"/>
              <a:defRPr sz="1200">
                <a:solidFill>
                  <a:schemeClr val="dk1"/>
                </a:solidFill>
                <a:latin typeface="Montserrat Medium"/>
                <a:ea typeface="Montserrat Medium"/>
                <a:cs typeface="Montserrat Medium"/>
                <a:sym typeface="Montserrat Medium"/>
              </a:defRPr>
            </a:lvl8pPr>
            <a:lvl9pPr marL="4114800" lvl="8" indent="-304800">
              <a:lnSpc>
                <a:spcPct val="100000"/>
              </a:lnSpc>
              <a:spcBef>
                <a:spcPts val="1600"/>
              </a:spcBef>
              <a:spcAft>
                <a:spcPts val="1600"/>
              </a:spcAft>
              <a:buClr>
                <a:schemeClr val="dk1"/>
              </a:buClr>
              <a:buSzPts val="1200"/>
              <a:buFont typeface="Montserrat Medium"/>
              <a:buChar char="■"/>
              <a:defRPr sz="1200">
                <a:solidFill>
                  <a:schemeClr val="dk1"/>
                </a:solidFill>
                <a:latin typeface="Montserrat Medium"/>
                <a:ea typeface="Montserrat Medium"/>
                <a:cs typeface="Montserrat Medium"/>
                <a:sym typeface="Montserrat Medium"/>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3" r:id="rId2"/>
    <p:sldLayoutId id="2147483655" r:id="rId3"/>
    <p:sldLayoutId id="2147483656" r:id="rId4"/>
    <p:sldLayoutId id="2147483657" r:id="rId5"/>
    <p:sldLayoutId id="2147483658" r:id="rId6"/>
    <p:sldLayoutId id="2147483659" r:id="rId7"/>
    <p:sldLayoutId id="2147483660" r:id="rId8"/>
    <p:sldLayoutId id="2147483666" r:id="rId9"/>
    <p:sldLayoutId id="2147483668" r:id="rId10"/>
    <p:sldLayoutId id="2147483669" r:id="rId11"/>
    <p:sldLayoutId id="2147483673" r:id="rId12"/>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5.jpe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slideLayout" Target="../slideLayouts/slideLayout6.xml"/><Relationship Id="rId7" Type="http://schemas.openxmlformats.org/officeDocument/2006/relationships/image" Target="../media/image9.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8.gif"/><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4.xml"/><Relationship Id="rId1" Type="http://schemas.openxmlformats.org/officeDocument/2006/relationships/slideLayout" Target="../slideLayouts/slideLayout1.xml"/><Relationship Id="rId4" Type="http://schemas.openxmlformats.org/officeDocument/2006/relationships/image" Target="../media/image12.svg"/></Relationships>
</file>

<file path=ppt/slides/_rels/slide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7" Type="http://schemas.microsoft.com/office/2007/relationships/hdphoto" Target="../media/hdphoto1.wdp"/><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19.png"/><Relationship Id="rId5" Type="http://schemas.openxmlformats.org/officeDocument/2006/relationships/image" Target="../media/image25.png"/><Relationship Id="rId4" Type="http://schemas.openxmlformats.org/officeDocument/2006/relationships/image" Target="../media/image24.svg"/></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10.xml"/><Relationship Id="rId5" Type="http://schemas.openxmlformats.org/officeDocument/2006/relationships/image" Target="../media/image24.sv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6.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24.svg"/><Relationship Id="rId7" Type="http://schemas.microsoft.com/office/2007/relationships/hdphoto" Target="../media/hdphoto3.wdp"/><Relationship Id="rId2" Type="http://schemas.openxmlformats.org/officeDocument/2006/relationships/image" Target="../media/image23.png"/><Relationship Id="rId1" Type="http://schemas.openxmlformats.org/officeDocument/2006/relationships/slideLayout" Target="../slideLayouts/slideLayout10.xml"/><Relationship Id="rId6" Type="http://schemas.openxmlformats.org/officeDocument/2006/relationships/image" Target="../media/image27.png"/><Relationship Id="rId5" Type="http://schemas.microsoft.com/office/2007/relationships/hdphoto" Target="../media/hdphoto1.wdp"/><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6.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10.xml"/><Relationship Id="rId5" Type="http://schemas.openxmlformats.org/officeDocument/2006/relationships/image" Target="../media/image24.sv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0.xml"/><Relationship Id="rId4" Type="http://schemas.microsoft.com/office/2007/relationships/hdphoto" Target="../media/hdphoto4.wdp"/></Relationships>
</file>

<file path=ppt/slides/_rels/slide2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9.png"/><Relationship Id="rId1" Type="http://schemas.openxmlformats.org/officeDocument/2006/relationships/slideLayout" Target="../slideLayouts/slideLayout10.xml"/><Relationship Id="rId5" Type="http://schemas.openxmlformats.org/officeDocument/2006/relationships/image" Target="../media/image31.png"/><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7" Type="http://schemas.microsoft.com/office/2007/relationships/hdphoto" Target="../media/hdphoto2.wdp"/><Relationship Id="rId2" Type="http://schemas.openxmlformats.org/officeDocument/2006/relationships/image" Target="../media/image14.jpeg"/><Relationship Id="rId1" Type="http://schemas.openxmlformats.org/officeDocument/2006/relationships/slideLayout" Target="../slideLayouts/slideLayout12.xml"/><Relationship Id="rId6" Type="http://schemas.openxmlformats.org/officeDocument/2006/relationships/image" Target="../media/image26.png"/><Relationship Id="rId5" Type="http://schemas.openxmlformats.org/officeDocument/2006/relationships/image" Target="../media/image17.png"/><Relationship Id="rId4" Type="http://schemas.openxmlformats.org/officeDocument/2006/relationships/image" Target="../media/image16.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rot="821313">
            <a:off x="1101042" y="138726"/>
            <a:ext cx="1213210" cy="1686688"/>
          </a:xfrm>
          <a:custGeom>
            <a:avLst/>
            <a:gdLst/>
            <a:ahLst/>
            <a:cxnLst/>
            <a:rect l="l" t="t" r="r" b="b"/>
            <a:pathLst>
              <a:path w="1535958" h="3175853">
                <a:moveTo>
                  <a:pt x="1535958" y="0"/>
                </a:moveTo>
                <a:lnTo>
                  <a:pt x="0" y="0"/>
                </a:lnTo>
                <a:lnTo>
                  <a:pt x="0" y="3175853"/>
                </a:lnTo>
                <a:lnTo>
                  <a:pt x="1535958" y="3175853"/>
                </a:lnTo>
                <a:lnTo>
                  <a:pt x="1535958"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ar-SA" sz="734"/>
          </a:p>
        </p:txBody>
      </p:sp>
      <p:sp>
        <p:nvSpPr>
          <p:cNvPr id="4" name="Freeform 4"/>
          <p:cNvSpPr/>
          <p:nvPr/>
        </p:nvSpPr>
        <p:spPr>
          <a:xfrm>
            <a:off x="1946018" y="917386"/>
            <a:ext cx="835797" cy="587147"/>
          </a:xfrm>
          <a:custGeom>
            <a:avLst/>
            <a:gdLst/>
            <a:ahLst/>
            <a:cxnLst/>
            <a:rect l="l" t="t" r="r" b="b"/>
            <a:pathLst>
              <a:path w="1671594" h="1174295">
                <a:moveTo>
                  <a:pt x="0" y="0"/>
                </a:moveTo>
                <a:lnTo>
                  <a:pt x="1671595" y="0"/>
                </a:lnTo>
                <a:lnTo>
                  <a:pt x="1671595" y="1174295"/>
                </a:lnTo>
                <a:lnTo>
                  <a:pt x="0" y="117429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ar-SA" sz="734"/>
          </a:p>
        </p:txBody>
      </p:sp>
      <p:sp>
        <p:nvSpPr>
          <p:cNvPr id="5" name="Freeform 5"/>
          <p:cNvSpPr/>
          <p:nvPr/>
        </p:nvSpPr>
        <p:spPr>
          <a:xfrm rot="1172731" flipH="1">
            <a:off x="2517232" y="776044"/>
            <a:ext cx="738119" cy="1096208"/>
          </a:xfrm>
          <a:custGeom>
            <a:avLst/>
            <a:gdLst/>
            <a:ahLst/>
            <a:cxnLst/>
            <a:rect l="l" t="t" r="r" b="b"/>
            <a:pathLst>
              <a:path w="708627" h="1465207">
                <a:moveTo>
                  <a:pt x="0" y="0"/>
                </a:moveTo>
                <a:lnTo>
                  <a:pt x="708627" y="0"/>
                </a:lnTo>
                <a:lnTo>
                  <a:pt x="708627" y="1465206"/>
                </a:lnTo>
                <a:lnTo>
                  <a:pt x="0" y="14652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ar-SA" sz="734"/>
          </a:p>
        </p:txBody>
      </p:sp>
      <p:sp>
        <p:nvSpPr>
          <p:cNvPr id="8" name="TextBox 8"/>
          <p:cNvSpPr txBox="1"/>
          <p:nvPr/>
        </p:nvSpPr>
        <p:spPr>
          <a:xfrm>
            <a:off x="857250" y="132550"/>
            <a:ext cx="2034919" cy="327718"/>
          </a:xfrm>
          <a:prstGeom prst="rect">
            <a:avLst/>
          </a:prstGeom>
        </p:spPr>
        <p:txBody>
          <a:bodyPr wrap="square" lIns="0" tIns="0" rIns="0" bIns="0" rtlCol="0" anchor="t">
            <a:spAutoFit/>
          </a:bodyPr>
          <a:lstStyle/>
          <a:p>
            <a:pPr algn="ctr">
              <a:lnSpc>
                <a:spcPts val="2800"/>
              </a:lnSpc>
            </a:pPr>
            <a:endParaRPr lang="en-US" sz="2000" dirty="0">
              <a:solidFill>
                <a:srgbClr val="374EB6"/>
              </a:solidFill>
              <a:cs typeface="Araboto Bold"/>
            </a:endParaRPr>
          </a:p>
        </p:txBody>
      </p:sp>
      <p:pic>
        <p:nvPicPr>
          <p:cNvPr id="10242" name="Picture 2" descr="حكمة رائعة , اجمل حكم ومواعظ جديدة علي الصور 👇 - عالم ستات">
            <a:extLst>
              <a:ext uri="{FF2B5EF4-FFF2-40B4-BE49-F238E27FC236}">
                <a16:creationId xmlns:a16="http://schemas.microsoft.com/office/drawing/2014/main" id="{AB593E76-F126-F5F1-6EA6-A32829E3427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86" t="5926" r="-1"/>
          <a:stretch/>
        </p:blipFill>
        <p:spPr bwMode="auto">
          <a:xfrm>
            <a:off x="1688887" y="-152400"/>
            <a:ext cx="5405779" cy="5295900"/>
          </a:xfrm>
          <a:prstGeom prst="rect">
            <a:avLst/>
          </a:prstGeom>
          <a:ln w="38100" cap="sq">
            <a:solidFill>
              <a:schemeClr val="tx2">
                <a:lumMod val="90000"/>
              </a:schemeClr>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241468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Forma libre 20">
            <a:extLst>
              <a:ext uri="{FF2B5EF4-FFF2-40B4-BE49-F238E27FC236}">
                <a16:creationId xmlns:a16="http://schemas.microsoft.com/office/drawing/2014/main" id="{F1991EE2-E09E-133D-D450-91A6D8FC3FCE}"/>
              </a:ext>
            </a:extLst>
          </p:cNvPr>
          <p:cNvSpPr/>
          <p:nvPr/>
        </p:nvSpPr>
        <p:spPr>
          <a:xfrm rot="10800000">
            <a:off x="-18044" y="-171450"/>
            <a:ext cx="1951873" cy="5314950"/>
          </a:xfrm>
          <a:custGeom>
            <a:avLst/>
            <a:gdLst>
              <a:gd name="connsiteX0" fmla="*/ 1564102 w 4756660"/>
              <a:gd name="connsiteY0" fmla="*/ 0 h 7863316"/>
              <a:gd name="connsiteX1" fmla="*/ 4756660 w 4756660"/>
              <a:gd name="connsiteY1" fmla="*/ 0 h 7863316"/>
              <a:gd name="connsiteX2" fmla="*/ 4756660 w 4756660"/>
              <a:gd name="connsiteY2" fmla="*/ 7848873 h 7863316"/>
              <a:gd name="connsiteX3" fmla="*/ 4470632 w 4756660"/>
              <a:gd name="connsiteY3" fmla="*/ 7863316 h 7863316"/>
              <a:gd name="connsiteX4" fmla="*/ 0 w 4756660"/>
              <a:gd name="connsiteY4" fmla="*/ 3392685 h 7863316"/>
              <a:gd name="connsiteX5" fmla="*/ 1309418 w 4756660"/>
              <a:gd name="connsiteY5" fmla="*/ 231472 h 7863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6660" h="7863316">
                <a:moveTo>
                  <a:pt x="1564102" y="0"/>
                </a:moveTo>
                <a:lnTo>
                  <a:pt x="4756660" y="0"/>
                </a:lnTo>
                <a:lnTo>
                  <a:pt x="4756660" y="7848873"/>
                </a:lnTo>
                <a:lnTo>
                  <a:pt x="4470632" y="7863316"/>
                </a:lnTo>
                <a:cubicBezTo>
                  <a:pt x="2001572" y="7863316"/>
                  <a:pt x="0" y="5861746"/>
                  <a:pt x="0" y="3392685"/>
                </a:cubicBezTo>
                <a:cubicBezTo>
                  <a:pt x="0" y="2158155"/>
                  <a:pt x="500394" y="1040497"/>
                  <a:pt x="1309418" y="231472"/>
                </a:cubicBezTo>
                <a:close/>
              </a:path>
            </a:pathLst>
          </a:cu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SV" sz="1050">
              <a:latin typeface="Inter Tight Light" pitchFamily="2" charset="0"/>
              <a:ea typeface="Inter Tight Light" pitchFamily="2" charset="0"/>
              <a:cs typeface="Inter Tight Light" pitchFamily="2" charset="0"/>
            </a:endParaRPr>
          </a:p>
        </p:txBody>
      </p:sp>
      <p:sp>
        <p:nvSpPr>
          <p:cNvPr id="7" name="الورقة">
            <a:extLst>
              <a:ext uri="{FF2B5EF4-FFF2-40B4-BE49-F238E27FC236}">
                <a16:creationId xmlns:a16="http://schemas.microsoft.com/office/drawing/2014/main" id="{FF10B633-8F03-4503-B446-1D1DD8BD9576}"/>
              </a:ext>
            </a:extLst>
          </p:cNvPr>
          <p:cNvSpPr/>
          <p:nvPr/>
        </p:nvSpPr>
        <p:spPr>
          <a:xfrm>
            <a:off x="4193750" y="1967145"/>
            <a:ext cx="1005960" cy="1469956"/>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313423"/>
            <a:endParaRPr lang="ar-EG" sz="617" dirty="0">
              <a:solidFill>
                <a:prstClr val="white"/>
              </a:solidFill>
              <a:latin typeface="Calibri" panose="020F0502020204030204"/>
              <a:cs typeface="Arial" panose="020B0604020202020204" pitchFamily="34" charset="0"/>
            </a:endParaRPr>
          </a:p>
        </p:txBody>
      </p:sp>
      <p:sp>
        <p:nvSpPr>
          <p:cNvPr id="4" name="النص">
            <a:extLst>
              <a:ext uri="{FF2B5EF4-FFF2-40B4-BE49-F238E27FC236}">
                <a16:creationId xmlns:a16="http://schemas.microsoft.com/office/drawing/2014/main" id="{4EE11A15-6AB3-4EC2-9C68-8E29387ED5EF}"/>
              </a:ext>
            </a:extLst>
          </p:cNvPr>
          <p:cNvSpPr txBox="1"/>
          <p:nvPr/>
        </p:nvSpPr>
        <p:spPr>
          <a:xfrm>
            <a:off x="2909514" y="1449524"/>
            <a:ext cx="3731293" cy="2663806"/>
          </a:xfrm>
          <a:prstGeom prst="rect">
            <a:avLst/>
          </a:prstGeom>
          <a:noFill/>
        </p:spPr>
        <p:txBody>
          <a:bodyPr wrap="square" rtlCol="1">
            <a:spAutoFit/>
          </a:bodyPr>
          <a:lstStyle/>
          <a:p>
            <a:pPr algn="ctr" defTabSz="313423">
              <a:lnSpc>
                <a:spcPct val="150000"/>
              </a:lnSpc>
            </a:pPr>
            <a:r>
              <a:rPr lang="ar-SA" sz="2275" b="1" u="sng" dirty="0">
                <a:solidFill>
                  <a:srgbClr val="C00000"/>
                </a:solidFill>
                <a:latin typeface="Kawkab Mono Light" panose="00000409000000000000" pitchFamily="49" charset="0"/>
                <a:cs typeface="Kawkab Mono Light" panose="00000409000000000000" pitchFamily="49" charset="0"/>
              </a:rPr>
              <a:t>القوانين الصفية :</a:t>
            </a:r>
            <a:endParaRPr lang="ar-KW" sz="2275" b="1" u="sng" dirty="0">
              <a:solidFill>
                <a:srgbClr val="C00000"/>
              </a:solidFill>
              <a:latin typeface="Kawkab Mono Light" panose="00000409000000000000" pitchFamily="49" charset="0"/>
              <a:cs typeface="Kawkab Mono Light" panose="00000409000000000000" pitchFamily="49" charset="0"/>
            </a:endParaRPr>
          </a:p>
          <a:p>
            <a:pPr algn="ctr" defTabSz="313423">
              <a:lnSpc>
                <a:spcPct val="150000"/>
              </a:lnSpc>
            </a:pPr>
            <a:r>
              <a:rPr lang="ar-SA" sz="2275" b="1" dirty="0">
                <a:solidFill>
                  <a:prstClr val="black"/>
                </a:solidFill>
                <a:latin typeface="Kawkab Mono Light" panose="00000409000000000000" pitchFamily="49" charset="0"/>
                <a:cs typeface="Kawkab Mono Light" panose="00000409000000000000" pitchFamily="49" charset="0"/>
              </a:rPr>
              <a:t>1-الحرص على إحضار كتابك </a:t>
            </a:r>
          </a:p>
          <a:p>
            <a:pPr algn="ctr" defTabSz="313423">
              <a:lnSpc>
                <a:spcPct val="150000"/>
              </a:lnSpc>
            </a:pPr>
            <a:r>
              <a:rPr lang="ar-SA" sz="2275" b="1" dirty="0">
                <a:solidFill>
                  <a:prstClr val="black"/>
                </a:solidFill>
                <a:latin typeface="Kawkab Mono Light" panose="00000409000000000000" pitchFamily="49" charset="0"/>
                <a:cs typeface="Kawkab Mono Light" panose="00000409000000000000" pitchFamily="49" charset="0"/>
              </a:rPr>
              <a:t>2-تسعدني مشاركتك </a:t>
            </a:r>
          </a:p>
          <a:p>
            <a:pPr algn="ctr" defTabSz="313423">
              <a:lnSpc>
                <a:spcPct val="150000"/>
              </a:lnSpc>
            </a:pPr>
            <a:r>
              <a:rPr lang="ar-SA" sz="2275" b="1" dirty="0">
                <a:solidFill>
                  <a:prstClr val="black"/>
                </a:solidFill>
                <a:latin typeface="Kawkab Mono Light" panose="00000409000000000000" pitchFamily="49" charset="0"/>
                <a:cs typeface="Kawkab Mono Light" panose="00000409000000000000" pitchFamily="49" charset="0"/>
              </a:rPr>
              <a:t>3-الالتزام بالهدوء</a:t>
            </a:r>
          </a:p>
          <a:p>
            <a:pPr algn="ctr" defTabSz="313423">
              <a:lnSpc>
                <a:spcPct val="150000"/>
              </a:lnSpc>
            </a:pPr>
            <a:r>
              <a:rPr lang="ar-SA" sz="2275" b="1" dirty="0">
                <a:solidFill>
                  <a:prstClr val="black"/>
                </a:solidFill>
                <a:latin typeface="Kawkab Mono Light" panose="00000409000000000000" pitchFamily="49" charset="0"/>
                <a:cs typeface="Kawkab Mono Light" panose="00000409000000000000" pitchFamily="49" charset="0"/>
              </a:rPr>
              <a:t>4-الانصات الجيد </a:t>
            </a:r>
            <a:endParaRPr lang="ar-KW" sz="2275" b="1" dirty="0">
              <a:solidFill>
                <a:prstClr val="black"/>
              </a:solidFill>
              <a:latin typeface="Kawkab Mono Light" panose="00000409000000000000" pitchFamily="49" charset="0"/>
              <a:cs typeface="Kawkab Mono Light" panose="00000409000000000000" pitchFamily="49" charset="0"/>
            </a:endParaRPr>
          </a:p>
        </p:txBody>
      </p:sp>
      <p:pic>
        <p:nvPicPr>
          <p:cNvPr id="6" name="الآلة الكاتبة" descr="صورة تحتوي على عنصر, آلة كاتبة, جالس, لوحة المفاتيح&#10;&#10;تم إنشاء الوصف تلقائياً">
            <a:extLst>
              <a:ext uri="{FF2B5EF4-FFF2-40B4-BE49-F238E27FC236}">
                <a16:creationId xmlns:a16="http://schemas.microsoft.com/office/drawing/2014/main" id="{A3FDDDE4-1BA7-4540-A4A4-07C7342864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09514" y="2885788"/>
            <a:ext cx="3229621" cy="1775510"/>
          </a:xfrm>
          <a:prstGeom prst="rect">
            <a:avLst/>
          </a:prstGeom>
        </p:spPr>
      </p:pic>
      <p:pic>
        <p:nvPicPr>
          <p:cNvPr id="8" name="typewriter-1">
            <a:hlinkClick r:id="" action="ppaction://media"/>
            <a:extLst>
              <a:ext uri="{FF2B5EF4-FFF2-40B4-BE49-F238E27FC236}">
                <a16:creationId xmlns:a16="http://schemas.microsoft.com/office/drawing/2014/main" id="{02A46912-960C-4616-B1F2-832127EEA063}"/>
              </a:ext>
            </a:extLst>
          </p:cNvPr>
          <p:cNvPicPr>
            <a:picLocks noChangeAspect="1"/>
          </p:cNvPicPr>
          <p:nvPr>
            <a:audioFile r:link="rId1"/>
            <p:extLst>
              <p:ext uri="{DAA4B4D4-6D71-4841-9C94-3DE7FCFB9230}">
                <p14:media xmlns:p14="http://schemas.microsoft.com/office/powerpoint/2010/main" r:embed="rId2">
                  <p14:trim end="33622.6562"/>
                </p14:media>
              </p:ext>
            </p:extLst>
          </p:nvPr>
        </p:nvPicPr>
        <p:blipFill>
          <a:blip r:embed="rId5"/>
          <a:stretch>
            <a:fillRect/>
          </a:stretch>
        </p:blipFill>
        <p:spPr>
          <a:xfrm>
            <a:off x="2742458" y="1595035"/>
            <a:ext cx="167056" cy="167056"/>
          </a:xfrm>
          <a:prstGeom prst="rect">
            <a:avLst/>
          </a:prstGeom>
        </p:spPr>
      </p:pic>
      <p:pic>
        <p:nvPicPr>
          <p:cNvPr id="10" name="اليد" descr="صورة تحتوي على ثياب&#10;&#10;تم إنشاء الوصف تلقائياً">
            <a:extLst>
              <a:ext uri="{FF2B5EF4-FFF2-40B4-BE49-F238E27FC236}">
                <a16:creationId xmlns:a16="http://schemas.microsoft.com/office/drawing/2014/main" id="{2EA30DAA-80D4-4DCD-A1B0-07887BF684B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53956" y="3822989"/>
            <a:ext cx="1436088" cy="983847"/>
          </a:xfrm>
          <a:prstGeom prst="rect">
            <a:avLst/>
          </a:prstGeom>
        </p:spPr>
      </p:pic>
      <p:pic>
        <p:nvPicPr>
          <p:cNvPr id="9" name="عنصر نائب للصورة 3" descr="صورة تحتوي على كتاب, مكتبة, النشر, رفوف&#10;&#10;تم إنشاء الوصف تلقائياً">
            <a:extLst>
              <a:ext uri="{FF2B5EF4-FFF2-40B4-BE49-F238E27FC236}">
                <a16:creationId xmlns:a16="http://schemas.microsoft.com/office/drawing/2014/main" id="{E3CE7B96-3637-DC25-7E20-A28F93F18FD3}"/>
              </a:ext>
            </a:extLst>
          </p:cNvPr>
          <p:cNvPicPr>
            <a:picLocks noChangeAspect="1"/>
          </p:cNvPicPr>
          <p:nvPr/>
        </p:nvPicPr>
        <p:blipFill>
          <a:blip r:embed="rId7" cstate="print">
            <a:extLst>
              <a:ext uri="{28A0092B-C50C-407E-A947-70E740481C1C}">
                <a14:useLocalDpi xmlns:a14="http://schemas.microsoft.com/office/drawing/2010/main" val="0"/>
              </a:ext>
            </a:extLst>
          </a:blip>
          <a:srcRect l="8501" r="8501"/>
          <a:stretch>
            <a:fillRect/>
          </a:stretch>
        </p:blipFill>
        <p:spPr>
          <a:xfrm>
            <a:off x="-580278" y="407064"/>
            <a:ext cx="3239207" cy="4736437"/>
          </a:xfrm>
          <a:custGeom>
            <a:avLst/>
            <a:gdLst>
              <a:gd name="connsiteX0" fmla="*/ 3018428 w 4094882"/>
              <a:gd name="connsiteY0" fmla="*/ 8 h 2935793"/>
              <a:gd name="connsiteX1" fmla="*/ 3502028 w 4094882"/>
              <a:gd name="connsiteY1" fmla="*/ 96999 h 2935793"/>
              <a:gd name="connsiteX2" fmla="*/ 4005772 w 4094882"/>
              <a:gd name="connsiteY2" fmla="*/ 1026177 h 2935793"/>
              <a:gd name="connsiteX3" fmla="*/ 4000784 w 4094882"/>
              <a:gd name="connsiteY3" fmla="*/ 2192327 h 2935793"/>
              <a:gd name="connsiteX4" fmla="*/ 2559378 w 4094882"/>
              <a:gd name="connsiteY4" fmla="*/ 2935668 h 2935793"/>
              <a:gd name="connsiteX5" fmla="*/ 846150 w 4094882"/>
              <a:gd name="connsiteY5" fmla="*/ 2850857 h 2935793"/>
              <a:gd name="connsiteX6" fmla="*/ 207742 w 4094882"/>
              <a:gd name="connsiteY6" fmla="*/ 2885779 h 2935793"/>
              <a:gd name="connsiteX7" fmla="*/ 43152 w 4094882"/>
              <a:gd name="connsiteY7" fmla="*/ 2679988 h 2935793"/>
              <a:gd name="connsiteX8" fmla="*/ 758 w 4094882"/>
              <a:gd name="connsiteY8" fmla="*/ 1623594 h 2935793"/>
              <a:gd name="connsiteX9" fmla="*/ 407244 w 4094882"/>
              <a:gd name="connsiteY9" fmla="*/ 427512 h 2935793"/>
              <a:gd name="connsiteX10" fmla="*/ 1447152 w 4094882"/>
              <a:gd name="connsiteY10" fmla="*/ 100741 h 2935793"/>
              <a:gd name="connsiteX11" fmla="*/ 2851150 w 4094882"/>
              <a:gd name="connsiteY11" fmla="*/ 3457 h 2935793"/>
              <a:gd name="connsiteX12" fmla="*/ 3018428 w 4094882"/>
              <a:gd name="connsiteY12" fmla="*/ 8 h 2935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94882" h="2935793">
                <a:moveTo>
                  <a:pt x="3018428" y="8"/>
                </a:moveTo>
                <a:cubicBezTo>
                  <a:pt x="3186642" y="418"/>
                  <a:pt x="3355206" y="17489"/>
                  <a:pt x="3502028" y="96999"/>
                </a:cubicBezTo>
                <a:cubicBezTo>
                  <a:pt x="3822478" y="270363"/>
                  <a:pt x="3929712" y="669472"/>
                  <a:pt x="4005772" y="1026177"/>
                </a:cubicBezTo>
                <a:cubicBezTo>
                  <a:pt x="4085572" y="1412815"/>
                  <a:pt x="4160386" y="1830632"/>
                  <a:pt x="4000784" y="2192327"/>
                </a:cubicBezTo>
                <a:cubicBezTo>
                  <a:pt x="3770110" y="2716158"/>
                  <a:pt x="3131702" y="2931926"/>
                  <a:pt x="2559378" y="2935668"/>
                </a:cubicBezTo>
                <a:cubicBezTo>
                  <a:pt x="1987056" y="2940657"/>
                  <a:pt x="1415980" y="2794732"/>
                  <a:pt x="846150" y="2850857"/>
                </a:cubicBezTo>
                <a:cubicBezTo>
                  <a:pt x="635426" y="2872060"/>
                  <a:pt x="412232" y="2919454"/>
                  <a:pt x="207742" y="2885779"/>
                </a:cubicBezTo>
                <a:cubicBezTo>
                  <a:pt x="109238" y="2869565"/>
                  <a:pt x="36918" y="2781013"/>
                  <a:pt x="43152" y="2679988"/>
                </a:cubicBezTo>
                <a:cubicBezTo>
                  <a:pt x="64350" y="2332014"/>
                  <a:pt x="9486" y="1976557"/>
                  <a:pt x="758" y="1623594"/>
                </a:cubicBezTo>
                <a:cubicBezTo>
                  <a:pt x="-9216" y="1188315"/>
                  <a:pt x="76818" y="710630"/>
                  <a:pt x="407244" y="427512"/>
                </a:cubicBezTo>
                <a:cubicBezTo>
                  <a:pt x="687796" y="186799"/>
                  <a:pt x="1084306" y="139405"/>
                  <a:pt x="1447152" y="100741"/>
                </a:cubicBezTo>
                <a:cubicBezTo>
                  <a:pt x="1914736" y="52099"/>
                  <a:pt x="2382320" y="19671"/>
                  <a:pt x="2851150" y="3457"/>
                </a:cubicBezTo>
                <a:cubicBezTo>
                  <a:pt x="2906324" y="1587"/>
                  <a:pt x="2962358" y="-128"/>
                  <a:pt x="3018428" y="8"/>
                </a:cubicBezTo>
                <a:close/>
              </a:path>
            </a:pathLst>
          </a:custGeom>
        </p:spPr>
      </p:pic>
      <p:sp>
        <p:nvSpPr>
          <p:cNvPr id="2" name="Freeform 2">
            <a:extLst>
              <a:ext uri="{FF2B5EF4-FFF2-40B4-BE49-F238E27FC236}">
                <a16:creationId xmlns:a16="http://schemas.microsoft.com/office/drawing/2014/main" id="{650EF50B-CB14-ACD9-1F81-5A33E55B0342}"/>
              </a:ext>
            </a:extLst>
          </p:cNvPr>
          <p:cNvSpPr/>
          <p:nvPr/>
        </p:nvSpPr>
        <p:spPr>
          <a:xfrm flipH="1">
            <a:off x="-1" y="0"/>
            <a:ext cx="9143999" cy="5388039"/>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dpi="0" rotWithShape="1">
            <a:blip r:embed="rId8">
              <a:alphaModFix amt="10000"/>
            </a:blip>
            <a:srcRect/>
            <a:stretch>
              <a:fillRect l="-22886" r="-30305"/>
            </a:stretch>
          </a:blipFill>
        </p:spPr>
        <p:txBody>
          <a:bodyPr/>
          <a:lstStyle/>
          <a:p>
            <a:endParaRPr lang="ar-SA" sz="734" dirty="0"/>
          </a:p>
        </p:txBody>
      </p:sp>
    </p:spTree>
    <p:extLst>
      <p:ext uri="{BB962C8B-B14F-4D97-AF65-F5344CB8AC3E}">
        <p14:creationId xmlns:p14="http://schemas.microsoft.com/office/powerpoint/2010/main" val="168578021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100"/>
                                  </p:iterate>
                                  <p:childTnLst>
                                    <p:set>
                                      <p:cBhvr>
                                        <p:cTn id="6" dur="1" fill="hold">
                                          <p:stCondLst>
                                            <p:cond delay="0"/>
                                          </p:stCondLst>
                                        </p:cTn>
                                        <p:tgtEl>
                                          <p:spTgt spid="4"/>
                                        </p:tgtEl>
                                        <p:attrNameLst>
                                          <p:attrName>style.visibility</p:attrName>
                                        </p:attrNameLst>
                                      </p:cBhvr>
                                      <p:to>
                                        <p:strVal val="visible"/>
                                      </p:to>
                                    </p:set>
                                  </p:childTnLst>
                                </p:cTn>
                              </p:par>
                              <p:par>
                                <p:cTn id="7" presetID="64" presetClass="path" presetSubtype="0" accel="50000" decel="50000" fill="hold" grpId="1" nodeType="withEffect">
                                  <p:stCondLst>
                                    <p:cond delay="0"/>
                                  </p:stCondLst>
                                  <p:iterate type="lt">
                                    <p:tmPct val="0"/>
                                  </p:iterate>
                                  <p:childTnLst>
                                    <p:animMotion origin="layout" path="M -3.84615E-6 4.07407E-6 L 0.00161 -0.23496 " pathEditMode="relative" rAng="0" ptsTypes="AA">
                                      <p:cBhvr>
                                        <p:cTn id="8" dur="18000" fill="hold"/>
                                        <p:tgtEl>
                                          <p:spTgt spid="4"/>
                                        </p:tgtEl>
                                        <p:attrNameLst>
                                          <p:attrName>ppt_x</p:attrName>
                                          <p:attrName>ppt_y</p:attrName>
                                        </p:attrNameLst>
                                      </p:cBhvr>
                                      <p:rCtr x="80" y="-11759"/>
                                    </p:animMotion>
                                  </p:childTnLst>
                                </p:cTn>
                              </p:par>
                              <p:par>
                                <p:cTn id="9" presetID="1" presetClass="mediacall" presetSubtype="0" fill="hold" nodeType="withEffect">
                                  <p:stCondLst>
                                    <p:cond delay="0"/>
                                  </p:stCondLst>
                                  <p:childTnLst>
                                    <p:cmd type="call" cmd="playFrom(0.0)">
                                      <p:cBhvr>
                                        <p:cTn id="10" dur="9177" fill="hold"/>
                                        <p:tgtEl>
                                          <p:spTgt spid="8"/>
                                        </p:tgtEl>
                                      </p:cBhvr>
                                    </p:cmd>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64" presetClass="path" presetSubtype="0" accel="50000" decel="50000" fill="hold" grpId="0" nodeType="withEffect">
                                  <p:stCondLst>
                                    <p:cond delay="0"/>
                                  </p:stCondLst>
                                  <p:childTnLst>
                                    <p:animMotion origin="layout" path="M -1.11111E-6 3.33333E-6 L -1.11111E-6 -0.31065 " pathEditMode="relative" rAng="0" ptsTypes="AA">
                                      <p:cBhvr>
                                        <p:cTn id="14" dur="18000" fill="hold"/>
                                        <p:tgtEl>
                                          <p:spTgt spid="7"/>
                                        </p:tgtEl>
                                        <p:attrNameLst>
                                          <p:attrName>ppt_x</p:attrName>
                                          <p:attrName>ppt_y</p:attrName>
                                        </p:attrNameLst>
                                      </p:cBhvr>
                                      <p:rCtr x="0" y="-15532"/>
                                    </p:animMotion>
                                  </p:childTnLst>
                                </p:cTn>
                              </p:par>
                            </p:childTnLst>
                          </p:cTn>
                        </p:par>
                        <p:par>
                          <p:cTn id="15" fill="hold">
                            <p:stCondLst>
                              <p:cond delay="18000"/>
                            </p:stCondLst>
                            <p:childTnLst>
                              <p:par>
                                <p:cTn id="16" presetID="1" presetClass="exit" presetSubtype="0" fill="hold" nodeType="afterEffect">
                                  <p:stCondLst>
                                    <p:cond delay="0"/>
                                  </p:stCondLst>
                                  <p:childTnLst>
                                    <p:set>
                                      <p:cBhvr>
                                        <p:cTn id="17" dur="1" fill="hold">
                                          <p:stCondLst>
                                            <p:cond delay="0"/>
                                          </p:stCondLst>
                                        </p:cTn>
                                        <p:tgtEl>
                                          <p:spTgt spid="8"/>
                                        </p:tgtEl>
                                        <p:attrNameLst>
                                          <p:attrName>style.visibility</p:attrName>
                                        </p:attrNameLst>
                                      </p:cBhvr>
                                      <p:to>
                                        <p:strVal val="hidden"/>
                                      </p:to>
                                    </p:set>
                                    <p:cmd type="call" cmd="stop">
                                      <p:cBhvr>
                                        <p:cTn id="18" dur="1">
                                          <p:stCondLst>
                                            <p:cond delay="0"/>
                                          </p:stCondLst>
                                        </p:cTn>
                                        <p:tgtEl>
                                          <p:spTgt spid="8"/>
                                        </p:tgtEl>
                                      </p:cBhvr>
                                    </p:cmd>
                                  </p:childTnLst>
                                </p:cTn>
                              </p:par>
                              <p:par>
                                <p:cTn id="19" presetID="1" presetClass="exit" presetSubtype="0" fill="hold" nodeType="withEffect">
                                  <p:stCondLst>
                                    <p:cond delay="0"/>
                                  </p:stCondLst>
                                  <p:childTnLst>
                                    <p:set>
                                      <p:cBhvr>
                                        <p:cTn id="20"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1" repeatCount="indefinite" fill="hold" display="0">
                  <p:stCondLst>
                    <p:cond delay="indefinite"/>
                  </p:stCondLst>
                  <p:endCondLst>
                    <p:cond evt="onStopAudio" delay="0">
                      <p:tgtEl>
                        <p:sldTgt/>
                      </p:tgtEl>
                    </p:cond>
                    <p:cond evt="onNext" delay="0">
                      <p:tgtEl>
                        <p:sldTgt/>
                      </p:tgtEl>
                    </p:cond>
                  </p:endCondLst>
                </p:cTn>
                <p:tgtEl>
                  <p:spTgt spid="8"/>
                </p:tgtEl>
              </p:cMediaNode>
            </p:audio>
          </p:childTnLst>
        </p:cTn>
      </p:par>
    </p:tnLst>
    <p:bldLst>
      <p:bldP spid="7" grpId="0" animBg="1"/>
      <p:bldP spid="4" grpId="0"/>
      <p:bldP spid="4"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219B7E5-0496-1DD1-AF91-02AB111C0CB1}"/>
              </a:ext>
            </a:extLst>
          </p:cNvPr>
          <p:cNvSpPr>
            <a:spLocks noGrp="1"/>
          </p:cNvSpPr>
          <p:nvPr>
            <p:ph type="title"/>
          </p:nvPr>
        </p:nvSpPr>
        <p:spPr>
          <a:xfrm>
            <a:off x="720000" y="1999050"/>
            <a:ext cx="7704000" cy="572700"/>
          </a:xfrm>
          <a:noFill/>
        </p:spPr>
        <p:txBody>
          <a:bodyPr/>
          <a:lstStyle/>
          <a:p>
            <a:r>
              <a:rPr lang="ar-SA" dirty="0">
                <a:solidFill>
                  <a:srgbClr val="C00000"/>
                </a:solidFill>
                <a:effectLst>
                  <a:outerShdw blurRad="38100" dist="38100" dir="2700000" algn="tl">
                    <a:srgbClr val="000000">
                      <a:alpha val="43137"/>
                    </a:srgbClr>
                  </a:outerShdw>
                </a:effectLst>
                <a:cs typeface="+mn-cs"/>
              </a:rPr>
              <a:t>مراجعة الدرس السابق </a:t>
            </a:r>
          </a:p>
        </p:txBody>
      </p:sp>
      <p:sp>
        <p:nvSpPr>
          <p:cNvPr id="4" name="سهم: لأسفل 3">
            <a:extLst>
              <a:ext uri="{FF2B5EF4-FFF2-40B4-BE49-F238E27FC236}">
                <a16:creationId xmlns:a16="http://schemas.microsoft.com/office/drawing/2014/main" id="{AFF8A7E8-83B5-0570-F940-70E06F938A0A}"/>
              </a:ext>
            </a:extLst>
          </p:cNvPr>
          <p:cNvSpPr/>
          <p:nvPr/>
        </p:nvSpPr>
        <p:spPr>
          <a:xfrm>
            <a:off x="3826933" y="3239911"/>
            <a:ext cx="1241778" cy="1151467"/>
          </a:xfrm>
          <a:prstGeom prst="downArrow">
            <a:avLst/>
          </a:prstGeom>
          <a:solidFill>
            <a:schemeClr val="bg1">
              <a:lumMod val="20000"/>
              <a:lumOff val="80000"/>
            </a:schemeClr>
          </a:solidFill>
          <a:ln w="9525">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71509748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100" fill="hold">
                                          <p:stCondLst>
                                            <p:cond delay="0"/>
                                          </p:stCondLst>
                                        </p:cTn>
                                        <p:tgtEl>
                                          <p:spTgt spid="4"/>
                                        </p:tgtEl>
                                        <p:attrNameLst>
                                          <p:attrName>r</p:attrName>
                                        </p:attrNameLst>
                                      </p:cBhvr>
                                    </p:animRot>
                                    <p:animRot by="-240000">
                                      <p:cBhvr>
                                        <p:cTn id="7" dur="200" fill="hold">
                                          <p:stCondLst>
                                            <p:cond delay="200"/>
                                          </p:stCondLst>
                                        </p:cTn>
                                        <p:tgtEl>
                                          <p:spTgt spid="4"/>
                                        </p:tgtEl>
                                        <p:attrNameLst>
                                          <p:attrName>r</p:attrName>
                                        </p:attrNameLst>
                                      </p:cBhvr>
                                    </p:animRot>
                                    <p:animRot by="240000">
                                      <p:cBhvr>
                                        <p:cTn id="8" dur="200" fill="hold">
                                          <p:stCondLst>
                                            <p:cond delay="400"/>
                                          </p:stCondLst>
                                        </p:cTn>
                                        <p:tgtEl>
                                          <p:spTgt spid="4"/>
                                        </p:tgtEl>
                                        <p:attrNameLst>
                                          <p:attrName>r</p:attrName>
                                        </p:attrNameLst>
                                      </p:cBhvr>
                                    </p:animRot>
                                    <p:animRot by="-240000">
                                      <p:cBhvr>
                                        <p:cTn id="9" dur="200" fill="hold">
                                          <p:stCondLst>
                                            <p:cond delay="600"/>
                                          </p:stCondLst>
                                        </p:cTn>
                                        <p:tgtEl>
                                          <p:spTgt spid="4"/>
                                        </p:tgtEl>
                                        <p:attrNameLst>
                                          <p:attrName>r</p:attrName>
                                        </p:attrNameLst>
                                      </p:cBhvr>
                                    </p:animRot>
                                    <p:animRot by="120000">
                                      <p:cBhvr>
                                        <p:cTn id="10" dur="200" fill="hold">
                                          <p:stCondLst>
                                            <p:cond delay="80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Hint Box"/>
          <p:cNvSpPr/>
          <p:nvPr/>
        </p:nvSpPr>
        <p:spPr>
          <a:xfrm>
            <a:off x="261000" y="4393249"/>
            <a:ext cx="8622000" cy="587460"/>
          </a:xfrm>
          <a:prstGeom prst="roundRect">
            <a:avLst/>
          </a:prstGeom>
          <a:solidFill>
            <a:srgbClr val="FB5BA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ar-SA" sz="3600" dirty="0">
                <a:solidFill>
                  <a:schemeClr val="tx1">
                    <a:lumMod val="50000"/>
                  </a:schemeClr>
                </a:solidFill>
                <a:latin typeface="Arial" panose="020B0604020202020204" pitchFamily="34" charset="0"/>
                <a:cs typeface="Arial" panose="020B0604020202020204" pitchFamily="34" charset="0"/>
              </a:rPr>
              <a:t>من شروط عرض نتائج  البحث</a:t>
            </a:r>
            <a:endParaRPr lang="en-GB" sz="3600" dirty="0">
              <a:solidFill>
                <a:schemeClr val="tx1">
                  <a:lumMod val="50000"/>
                </a:schemeClr>
              </a:solidFill>
              <a:latin typeface="Arial" panose="020B0604020202020204" pitchFamily="34" charset="0"/>
              <a:cs typeface="Arial" panose="020B0604020202020204" pitchFamily="34" charset="0"/>
            </a:endParaRPr>
          </a:p>
        </p:txBody>
      </p:sp>
      <p:sp>
        <p:nvSpPr>
          <p:cNvPr id="11" name="Word to Match"/>
          <p:cNvSpPr/>
          <p:nvPr/>
        </p:nvSpPr>
        <p:spPr>
          <a:xfrm>
            <a:off x="3222000" y="1577396"/>
            <a:ext cx="2700000" cy="1215000"/>
          </a:xfrm>
          <a:prstGeom prst="roundRect">
            <a:avLst/>
          </a:prstGeom>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r>
              <a:rPr lang="ar-SA" sz="3200" b="1" dirty="0">
                <a:solidFill>
                  <a:srgbClr val="C00000"/>
                </a:solidFill>
                <a:latin typeface="Arial" panose="020B0604020202020204" pitchFamily="34" charset="0"/>
                <a:cs typeface="Arial" panose="020B0604020202020204" pitchFamily="34" charset="0"/>
              </a:rPr>
              <a:t>البحوث المستقبلية </a:t>
            </a:r>
            <a:endParaRPr lang="en-GB" sz="2400" dirty="0">
              <a:solidFill>
                <a:srgbClr val="C00000"/>
              </a:solidFill>
              <a:latin typeface="Arial" panose="020B0604020202020204" pitchFamily="34" charset="0"/>
              <a:cs typeface="Arial" panose="020B0604020202020204" pitchFamily="34" charset="0"/>
            </a:endParaRPr>
          </a:p>
        </p:txBody>
      </p:sp>
      <p:sp>
        <p:nvSpPr>
          <p:cNvPr id="4" name="Collo1"/>
          <p:cNvSpPr/>
          <p:nvPr/>
        </p:nvSpPr>
        <p:spPr>
          <a:xfrm>
            <a:off x="261000" y="204105"/>
            <a:ext cx="2700000" cy="1215000"/>
          </a:xfrm>
          <a:prstGeom prst="roundRect">
            <a:avLst/>
          </a:prstGeom>
          <a:solidFill>
            <a:schemeClr val="accent2">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r>
              <a:rPr lang="ar-SA" sz="2400" b="1" dirty="0">
                <a:solidFill>
                  <a:srgbClr val="C00000"/>
                </a:solidFill>
              </a:rPr>
              <a:t>خلاصة وصفية</a:t>
            </a:r>
          </a:p>
        </p:txBody>
      </p:sp>
      <p:sp>
        <p:nvSpPr>
          <p:cNvPr id="10" name="Collo2"/>
          <p:cNvSpPr/>
          <p:nvPr/>
        </p:nvSpPr>
        <p:spPr>
          <a:xfrm>
            <a:off x="3222000" y="204105"/>
            <a:ext cx="2700000" cy="1215000"/>
          </a:xfrm>
          <a:prstGeom prst="roundRect">
            <a:avLst/>
          </a:prstGeom>
          <a:solidFill>
            <a:schemeClr val="accent2">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r>
              <a:rPr lang="ar-SA" sz="2400" b="1" dirty="0">
                <a:solidFill>
                  <a:srgbClr val="C00000"/>
                </a:solidFill>
              </a:rPr>
              <a:t>مقدمة بحثية</a:t>
            </a:r>
          </a:p>
        </p:txBody>
      </p:sp>
      <p:sp>
        <p:nvSpPr>
          <p:cNvPr id="13" name="Collo3"/>
          <p:cNvSpPr/>
          <p:nvPr/>
        </p:nvSpPr>
        <p:spPr>
          <a:xfrm>
            <a:off x="6183000" y="204105"/>
            <a:ext cx="2700000" cy="1215000"/>
          </a:xfrm>
          <a:prstGeom prst="roundRect">
            <a:avLst/>
          </a:prstGeom>
          <a:solidFill>
            <a:schemeClr val="accent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r>
              <a:rPr lang="ar-SA" sz="2400" b="1" dirty="0">
                <a:solidFill>
                  <a:srgbClr val="C00000"/>
                </a:solidFill>
              </a:rPr>
              <a:t>الشخصنة</a:t>
            </a:r>
          </a:p>
        </p:txBody>
      </p:sp>
      <p:sp>
        <p:nvSpPr>
          <p:cNvPr id="8" name="Collo4"/>
          <p:cNvSpPr/>
          <p:nvPr/>
        </p:nvSpPr>
        <p:spPr>
          <a:xfrm>
            <a:off x="261000" y="1562697"/>
            <a:ext cx="2700000" cy="1215000"/>
          </a:xfrm>
          <a:prstGeom prst="roundRect">
            <a:avLst/>
          </a:prstGeom>
          <a:ln/>
        </p:spPr>
        <p:style>
          <a:lnRef idx="1">
            <a:schemeClr val="accent3"/>
          </a:lnRef>
          <a:fillRef idx="3">
            <a:schemeClr val="accent3"/>
          </a:fillRef>
          <a:effectRef idx="2">
            <a:schemeClr val="accent3"/>
          </a:effectRef>
          <a:fontRef idx="minor">
            <a:schemeClr val="lt1"/>
          </a:fontRef>
        </p:style>
        <p:txBody>
          <a:bodyPr lIns="0" tIns="0" rIns="0" bIns="0" rtlCol="0" anchor="ctr">
            <a:normAutofit/>
          </a:bodyPr>
          <a:lstStyle/>
          <a:p>
            <a:pPr algn="ctr"/>
            <a:r>
              <a:rPr lang="ar-SA" sz="2400" b="1" dirty="0">
                <a:solidFill>
                  <a:srgbClr val="C00000"/>
                </a:solidFill>
              </a:rPr>
              <a:t>التوصيات </a:t>
            </a:r>
          </a:p>
        </p:txBody>
      </p:sp>
      <p:sp>
        <p:nvSpPr>
          <p:cNvPr id="14" name="Collo5"/>
          <p:cNvSpPr/>
          <p:nvPr/>
        </p:nvSpPr>
        <p:spPr>
          <a:xfrm>
            <a:off x="6183000" y="1577396"/>
            <a:ext cx="2700000" cy="1215000"/>
          </a:xfrm>
          <a:prstGeom prst="roundRect">
            <a:avLst/>
          </a:prstGeom>
          <a:solidFill>
            <a:schemeClr val="accent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r>
              <a:rPr lang="ar-SA" sz="2400" b="1" dirty="0">
                <a:solidFill>
                  <a:srgbClr val="C00000"/>
                </a:solidFill>
              </a:rPr>
              <a:t>؟</a:t>
            </a:r>
          </a:p>
        </p:txBody>
      </p:sp>
      <p:sp>
        <p:nvSpPr>
          <p:cNvPr id="9" name="Collo6"/>
          <p:cNvSpPr/>
          <p:nvPr/>
        </p:nvSpPr>
        <p:spPr>
          <a:xfrm>
            <a:off x="320924" y="2950687"/>
            <a:ext cx="2700000" cy="1215000"/>
          </a:xfrm>
          <a:prstGeom prst="roundRect">
            <a:avLst/>
          </a:prstGeom>
          <a:solidFill>
            <a:schemeClr val="accent2">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r>
              <a:rPr lang="ar-SA" sz="2400" b="1" dirty="0">
                <a:solidFill>
                  <a:srgbClr val="C00000"/>
                </a:solidFill>
              </a:rPr>
              <a:t>أبرز النتائج</a:t>
            </a:r>
          </a:p>
        </p:txBody>
      </p:sp>
      <p:sp>
        <p:nvSpPr>
          <p:cNvPr id="12" name="Collo7"/>
          <p:cNvSpPr/>
          <p:nvPr/>
        </p:nvSpPr>
        <p:spPr>
          <a:xfrm>
            <a:off x="3222000" y="2950687"/>
            <a:ext cx="2700000" cy="1215000"/>
          </a:xfrm>
          <a:prstGeom prst="roundRect">
            <a:avLst/>
          </a:prstGeom>
          <a:solidFill>
            <a:schemeClr val="accent2">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r>
              <a:rPr lang="ar-SA" sz="2400" b="1" dirty="0">
                <a:solidFill>
                  <a:srgbClr val="C00000"/>
                </a:solidFill>
              </a:rPr>
              <a:t>الاحتكام الى الشهرة وتأثير الأشخاص </a:t>
            </a:r>
          </a:p>
        </p:txBody>
      </p:sp>
      <p:sp>
        <p:nvSpPr>
          <p:cNvPr id="15" name="Collo8"/>
          <p:cNvSpPr/>
          <p:nvPr/>
        </p:nvSpPr>
        <p:spPr>
          <a:xfrm>
            <a:off x="6183000" y="2950687"/>
            <a:ext cx="2700000" cy="1215000"/>
          </a:xfrm>
          <a:prstGeom prst="roundRect">
            <a:avLst/>
          </a:prstGeom>
          <a:ln/>
        </p:spPr>
        <p:style>
          <a:lnRef idx="1">
            <a:schemeClr val="accent3"/>
          </a:lnRef>
          <a:fillRef idx="3">
            <a:schemeClr val="accent3"/>
          </a:fillRef>
          <a:effectRef idx="2">
            <a:schemeClr val="accent3"/>
          </a:effectRef>
          <a:fontRef idx="minor">
            <a:schemeClr val="lt1"/>
          </a:fontRef>
        </p:style>
        <p:txBody>
          <a:bodyPr lIns="0" tIns="0" rIns="0" bIns="0" rtlCol="0" anchor="ctr">
            <a:normAutofit/>
          </a:bodyPr>
          <a:lstStyle/>
          <a:p>
            <a:pPr algn="ctr"/>
            <a:r>
              <a:rPr lang="ar-SA" sz="2400" b="1" dirty="0">
                <a:solidFill>
                  <a:srgbClr val="C00000"/>
                </a:solidFill>
              </a:rPr>
              <a:t>عرضها على شكل جداول</a:t>
            </a:r>
          </a:p>
          <a:p>
            <a:pPr algn="ctr"/>
            <a:r>
              <a:rPr lang="ar-SA" sz="2400" b="1" dirty="0">
                <a:solidFill>
                  <a:srgbClr val="C00000"/>
                </a:solidFill>
              </a:rPr>
              <a:t>ورسومات</a:t>
            </a:r>
          </a:p>
        </p:txBody>
      </p:sp>
      <p:pic>
        <p:nvPicPr>
          <p:cNvPr id="5" name="رسم 4" descr="إيماءة الضغط المزدوج مع تعبئة خالصة">
            <a:hlinkClick r:id="rId2" action="ppaction://hlinksldjump"/>
            <a:extLst>
              <a:ext uri="{FF2B5EF4-FFF2-40B4-BE49-F238E27FC236}">
                <a16:creationId xmlns:a16="http://schemas.microsoft.com/office/drawing/2014/main" id="{3B5FCEE9-4DDE-C6E6-D0C9-20EBC65F2F9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4224106"/>
            <a:ext cx="871870" cy="756603"/>
          </a:xfrm>
          <a:prstGeom prst="rect">
            <a:avLst/>
          </a:prstGeom>
        </p:spPr>
      </p:pic>
    </p:spTree>
    <p:extLst>
      <p:ext uri="{BB962C8B-B14F-4D97-AF65-F5344CB8AC3E}">
        <p14:creationId xmlns:p14="http://schemas.microsoft.com/office/powerpoint/2010/main" val="229419267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12"/>
                                        </p:tgtEl>
                                        <p:attrNameLst>
                                          <p:attrName>fillcolor</p:attrName>
                                        </p:attrNameLst>
                                      </p:cBhvr>
                                      <p:to>
                                        <a:srgbClr val="FF0000"/>
                                      </p:to>
                                    </p:animClr>
                                    <p:set>
                                      <p:cBhvr>
                                        <p:cTn id="7" dur="2000" fill="hold"/>
                                        <p:tgtEl>
                                          <p:spTgt spid="12"/>
                                        </p:tgtEl>
                                        <p:attrNameLst>
                                          <p:attrName>fill.type</p:attrName>
                                        </p:attrNameLst>
                                      </p:cBhvr>
                                      <p:to>
                                        <p:strVal val="solid"/>
                                      </p:to>
                                    </p:set>
                                    <p:set>
                                      <p:cBhvr>
                                        <p:cTn id="8" dur="2000" fill="hold"/>
                                        <p:tgtEl>
                                          <p:spTgt spid="1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4"/>
                    </p:tgtEl>
                  </p:cond>
                </p:stCondLst>
                <p:endSync evt="end" delay="0">
                  <p:rtn val="all"/>
                </p:endSync>
                <p:childTnLst>
                  <p:par>
                    <p:cTn id="10" fill="hold">
                      <p:stCondLst>
                        <p:cond delay="0"/>
                      </p:stCondLst>
                      <p:childTnLst>
                        <p:par>
                          <p:cTn id="11" fill="hold">
                            <p:stCondLst>
                              <p:cond delay="0"/>
                            </p:stCondLst>
                            <p:childTnLst>
                              <p:par>
                                <p:cTn id="12" presetID="1" presetClass="emph" presetSubtype="1" nodeType="clickEffect">
                                  <p:stCondLst>
                                    <p:cond delay="0"/>
                                  </p:stCondLst>
                                  <p:childTnLst>
                                    <p:set>
                                      <p:cBhvr>
                                        <p:cTn id="13" dur="indefinite"/>
                                        <p:tgtEl>
                                          <p:spTgt spid="4"/>
                                        </p:tgtEl>
                                        <p:attrNameLst>
                                          <p:attrName>fillcolor</p:attrName>
                                        </p:attrNameLst>
                                      </p:cBhvr>
                                      <p:to>
                                        <p:clrVal>
                                          <a:srgbClr val="FF0000"/>
                                        </p:clrVal>
                                      </p:to>
                                    </p:set>
                                    <p:set>
                                      <p:cBhvr>
                                        <p:cTn id="14" dur="indefinite"/>
                                        <p:tgtEl>
                                          <p:spTgt spid="4"/>
                                        </p:tgtEl>
                                        <p:attrNameLst>
                                          <p:attrName>fill.type</p:attrName>
                                        </p:attrNameLst>
                                      </p:cBhvr>
                                      <p:to>
                                        <p:strVal val="solid"/>
                                      </p:to>
                                    </p:set>
                                    <p:set>
                                      <p:cBhvr>
                                        <p:cTn id="15" dur="indefinite"/>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16" restart="whenNotActive" fill="hold" evtFilter="cancelBubble" nodeType="interactiveSeq">
                <p:stCondLst>
                  <p:cond evt="onClick" delay="0">
                    <p:tgtEl>
                      <p:spTgt spid="10"/>
                    </p:tgtEl>
                  </p:cond>
                </p:stCondLst>
                <p:endSync evt="end" delay="0">
                  <p:rtn val="all"/>
                </p:endSync>
                <p:childTnLst>
                  <p:par>
                    <p:cTn id="17" fill="hold">
                      <p:stCondLst>
                        <p:cond delay="0"/>
                      </p:stCondLst>
                      <p:childTnLst>
                        <p:par>
                          <p:cTn id="18" fill="hold">
                            <p:stCondLst>
                              <p:cond delay="0"/>
                            </p:stCondLst>
                            <p:childTnLst>
                              <p:par>
                                <p:cTn id="19" presetID="1" presetClass="emph" presetSubtype="1" nodeType="clickEffect">
                                  <p:stCondLst>
                                    <p:cond delay="0"/>
                                  </p:stCondLst>
                                  <p:childTnLst>
                                    <p:set>
                                      <p:cBhvr>
                                        <p:cTn id="20" dur="indefinite"/>
                                        <p:tgtEl>
                                          <p:spTgt spid="10"/>
                                        </p:tgtEl>
                                        <p:attrNameLst>
                                          <p:attrName>fillcolor</p:attrName>
                                        </p:attrNameLst>
                                      </p:cBhvr>
                                      <p:to>
                                        <p:clrVal>
                                          <a:srgbClr val="FF0000"/>
                                        </p:clrVal>
                                      </p:to>
                                    </p:set>
                                    <p:set>
                                      <p:cBhvr>
                                        <p:cTn id="21" dur="indefinite"/>
                                        <p:tgtEl>
                                          <p:spTgt spid="10"/>
                                        </p:tgtEl>
                                        <p:attrNameLst>
                                          <p:attrName>fill.type</p:attrName>
                                        </p:attrNameLst>
                                      </p:cBhvr>
                                      <p:to>
                                        <p:strVal val="solid"/>
                                      </p:to>
                                    </p:set>
                                    <p:set>
                                      <p:cBhvr>
                                        <p:cTn id="22" dur="indefinite"/>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23" restart="whenNotActive" fill="hold" evtFilter="cancelBubble" nodeType="interactiveSeq">
                <p:stCondLst>
                  <p:cond evt="onClick" delay="0">
                    <p:tgtEl>
                      <p:spTgt spid="13"/>
                    </p:tgtEl>
                  </p:cond>
                </p:stCondLst>
                <p:endSync evt="end" delay="0">
                  <p:rtn val="all"/>
                </p:endSync>
                <p:childTnLst>
                  <p:par>
                    <p:cTn id="24" fill="hold">
                      <p:stCondLst>
                        <p:cond delay="0"/>
                      </p:stCondLst>
                      <p:childTnLst>
                        <p:par>
                          <p:cTn id="25" fill="hold">
                            <p:stCondLst>
                              <p:cond delay="0"/>
                            </p:stCondLst>
                            <p:childTnLst>
                              <p:par>
                                <p:cTn id="26" presetID="1" presetClass="emph" presetSubtype="1" nodeType="clickEffect">
                                  <p:stCondLst>
                                    <p:cond delay="0"/>
                                  </p:stCondLst>
                                  <p:childTnLst>
                                    <p:set>
                                      <p:cBhvr>
                                        <p:cTn id="27" dur="indefinite"/>
                                        <p:tgtEl>
                                          <p:spTgt spid="13"/>
                                        </p:tgtEl>
                                        <p:attrNameLst>
                                          <p:attrName>fillcolor</p:attrName>
                                        </p:attrNameLst>
                                      </p:cBhvr>
                                      <p:to>
                                        <p:clrVal>
                                          <a:srgbClr val="FF0000"/>
                                        </p:clrVal>
                                      </p:to>
                                    </p:set>
                                    <p:set>
                                      <p:cBhvr>
                                        <p:cTn id="28" dur="indefinite"/>
                                        <p:tgtEl>
                                          <p:spTgt spid="13"/>
                                        </p:tgtEl>
                                        <p:attrNameLst>
                                          <p:attrName>fill.type</p:attrName>
                                        </p:attrNameLst>
                                      </p:cBhvr>
                                      <p:to>
                                        <p:strVal val="solid"/>
                                      </p:to>
                                    </p:set>
                                    <p:set>
                                      <p:cBhvr>
                                        <p:cTn id="29" dur="indefinite"/>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1" presetClass="emph" presetSubtype="1" nodeType="clickEffect">
                                  <p:stCondLst>
                                    <p:cond delay="0"/>
                                  </p:stCondLst>
                                  <p:childTnLst>
                                    <p:set>
                                      <p:cBhvr>
                                        <p:cTn id="34" dur="indefinite"/>
                                        <p:tgtEl>
                                          <p:spTgt spid="8"/>
                                        </p:tgtEl>
                                        <p:attrNameLst>
                                          <p:attrName>fillcolor</p:attrName>
                                        </p:attrNameLst>
                                      </p:cBhvr>
                                      <p:to>
                                        <p:clrVal>
                                          <a:srgbClr val="FF0000"/>
                                        </p:clrVal>
                                      </p:to>
                                    </p:set>
                                    <p:set>
                                      <p:cBhvr>
                                        <p:cTn id="35" dur="indefinite"/>
                                        <p:tgtEl>
                                          <p:spTgt spid="8"/>
                                        </p:tgtEl>
                                        <p:attrNameLst>
                                          <p:attrName>fill.type</p:attrName>
                                        </p:attrNameLst>
                                      </p:cBhvr>
                                      <p:to>
                                        <p:strVal val="solid"/>
                                      </p:to>
                                    </p:set>
                                    <p:set>
                                      <p:cBhvr>
                                        <p:cTn id="36" dur="indefinite"/>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37" restart="whenNotActive" fill="hold" evtFilter="cancelBubble" nodeType="interactiveSeq">
                <p:stCondLst>
                  <p:cond evt="onClick" delay="0">
                    <p:tgtEl>
                      <p:spTgt spid="14"/>
                    </p:tgtEl>
                  </p:cond>
                </p:stCondLst>
                <p:endSync evt="end" delay="0">
                  <p:rtn val="all"/>
                </p:endSync>
                <p:childTnLst>
                  <p:par>
                    <p:cTn id="38" fill="hold">
                      <p:stCondLst>
                        <p:cond delay="0"/>
                      </p:stCondLst>
                      <p:childTnLst>
                        <p:par>
                          <p:cTn id="39" fill="hold">
                            <p:stCondLst>
                              <p:cond delay="0"/>
                            </p:stCondLst>
                            <p:childTnLst>
                              <p:par>
                                <p:cTn id="40" presetID="1" presetClass="emph" presetSubtype="1" nodeType="clickEffect">
                                  <p:stCondLst>
                                    <p:cond delay="0"/>
                                  </p:stCondLst>
                                  <p:childTnLst>
                                    <p:set>
                                      <p:cBhvr>
                                        <p:cTn id="41" dur="indefinite"/>
                                        <p:tgtEl>
                                          <p:spTgt spid="14"/>
                                        </p:tgtEl>
                                        <p:attrNameLst>
                                          <p:attrName>fillcolor</p:attrName>
                                        </p:attrNameLst>
                                      </p:cBhvr>
                                      <p:to>
                                        <p:clrVal>
                                          <a:srgbClr val="FF0000"/>
                                        </p:clrVal>
                                      </p:to>
                                    </p:set>
                                    <p:set>
                                      <p:cBhvr>
                                        <p:cTn id="42" dur="indefinite"/>
                                        <p:tgtEl>
                                          <p:spTgt spid="14"/>
                                        </p:tgtEl>
                                        <p:attrNameLst>
                                          <p:attrName>fill.type</p:attrName>
                                        </p:attrNameLst>
                                      </p:cBhvr>
                                      <p:to>
                                        <p:strVal val="solid"/>
                                      </p:to>
                                    </p:set>
                                    <p:set>
                                      <p:cBhvr>
                                        <p:cTn id="43" dur="indefinite"/>
                                        <p:tgtEl>
                                          <p:spTgt spid="14"/>
                                        </p:tgtEl>
                                        <p:attrNameLst>
                                          <p:attrName>fill.on</p:attrName>
                                        </p:attrNameLst>
                                      </p:cBhvr>
                                      <p:to>
                                        <p:strVal val="true"/>
                                      </p:to>
                                    </p:set>
                                  </p:childTnLst>
                                </p:cTn>
                              </p:par>
                            </p:childTnLst>
                          </p:cTn>
                        </p:par>
                      </p:childTnLst>
                    </p:cTn>
                  </p:par>
                </p:childTnLst>
              </p:cTn>
              <p:nextCondLst>
                <p:cond evt="onClick" delay="0">
                  <p:tgtEl>
                    <p:spTgt spid="14"/>
                  </p:tgtEl>
                </p:cond>
              </p:nextCondLst>
            </p:seq>
            <p:seq concurrent="1" nextAc="seek">
              <p:cTn id="44" restart="whenNotActive" fill="hold" evtFilter="cancelBubble" nodeType="interactiveSeq">
                <p:stCondLst>
                  <p:cond evt="onClick" delay="0">
                    <p:tgtEl>
                      <p:spTgt spid="9"/>
                    </p:tgtEl>
                  </p:cond>
                </p:stCondLst>
                <p:endSync evt="end" delay="0">
                  <p:rtn val="all"/>
                </p:endSync>
                <p:childTnLst>
                  <p:par>
                    <p:cTn id="45" fill="hold">
                      <p:stCondLst>
                        <p:cond delay="0"/>
                      </p:stCondLst>
                      <p:childTnLst>
                        <p:par>
                          <p:cTn id="46" fill="hold">
                            <p:stCondLst>
                              <p:cond delay="0"/>
                            </p:stCondLst>
                            <p:childTnLst>
                              <p:par>
                                <p:cTn id="47" presetID="1" presetClass="emph" presetSubtype="1" nodeType="clickEffect">
                                  <p:stCondLst>
                                    <p:cond delay="0"/>
                                  </p:stCondLst>
                                  <p:childTnLst>
                                    <p:set>
                                      <p:cBhvr>
                                        <p:cTn id="48" dur="indefinite"/>
                                        <p:tgtEl>
                                          <p:spTgt spid="9"/>
                                        </p:tgtEl>
                                        <p:attrNameLst>
                                          <p:attrName>fillcolor</p:attrName>
                                        </p:attrNameLst>
                                      </p:cBhvr>
                                      <p:to>
                                        <p:clrVal>
                                          <a:srgbClr val="FF0000"/>
                                        </p:clrVal>
                                      </p:to>
                                    </p:set>
                                    <p:set>
                                      <p:cBhvr>
                                        <p:cTn id="49" dur="indefinite"/>
                                        <p:tgtEl>
                                          <p:spTgt spid="9"/>
                                        </p:tgtEl>
                                        <p:attrNameLst>
                                          <p:attrName>fill.type</p:attrName>
                                        </p:attrNameLst>
                                      </p:cBhvr>
                                      <p:to>
                                        <p:strVal val="solid"/>
                                      </p:to>
                                    </p:set>
                                    <p:set>
                                      <p:cBhvr>
                                        <p:cTn id="50" dur="indefinite"/>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51" restart="whenNotActive" fill="hold" evtFilter="cancelBubble" nodeType="interactiveSeq">
                <p:stCondLst>
                  <p:cond evt="onClick" delay="0">
                    <p:tgtEl>
                      <p:spTgt spid="12"/>
                    </p:tgtEl>
                  </p:cond>
                </p:stCondLst>
                <p:endSync evt="end" delay="0">
                  <p:rtn val="all"/>
                </p:endSync>
                <p:childTnLst>
                  <p:par>
                    <p:cTn id="52" fill="hold">
                      <p:stCondLst>
                        <p:cond delay="0"/>
                      </p:stCondLst>
                      <p:childTnLst>
                        <p:par>
                          <p:cTn id="53" fill="hold">
                            <p:stCondLst>
                              <p:cond delay="0"/>
                            </p:stCondLst>
                            <p:childTnLst>
                              <p:par>
                                <p:cTn id="54" presetID="1" presetClass="emph" presetSubtype="1" nodeType="clickEffect">
                                  <p:stCondLst>
                                    <p:cond delay="0"/>
                                  </p:stCondLst>
                                  <p:childTnLst>
                                    <p:set>
                                      <p:cBhvr>
                                        <p:cTn id="55" dur="indefinite"/>
                                        <p:tgtEl>
                                          <p:spTgt spid="12"/>
                                        </p:tgtEl>
                                        <p:attrNameLst>
                                          <p:attrName>fillcolor</p:attrName>
                                        </p:attrNameLst>
                                      </p:cBhvr>
                                      <p:to>
                                        <p:clrVal>
                                          <a:srgbClr val="FF0000"/>
                                        </p:clrVal>
                                      </p:to>
                                    </p:set>
                                    <p:set>
                                      <p:cBhvr>
                                        <p:cTn id="56" dur="indefinite"/>
                                        <p:tgtEl>
                                          <p:spTgt spid="12"/>
                                        </p:tgtEl>
                                        <p:attrNameLst>
                                          <p:attrName>fill.type</p:attrName>
                                        </p:attrNameLst>
                                      </p:cBhvr>
                                      <p:to>
                                        <p:strVal val="solid"/>
                                      </p:to>
                                    </p:set>
                                    <p:set>
                                      <p:cBhvr>
                                        <p:cTn id="57" dur="indefinite"/>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58" restart="whenNotActive" fill="hold" evtFilter="cancelBubble" nodeType="interactiveSeq">
                <p:stCondLst>
                  <p:cond evt="onClick" delay="0">
                    <p:tgtEl>
                      <p:spTgt spid="15"/>
                    </p:tgtEl>
                  </p:cond>
                </p:stCondLst>
                <p:endSync evt="end" delay="0">
                  <p:rtn val="all"/>
                </p:endSync>
                <p:childTnLst>
                  <p:par>
                    <p:cTn id="59" fill="hold">
                      <p:stCondLst>
                        <p:cond delay="0"/>
                      </p:stCondLst>
                      <p:childTnLst>
                        <p:par>
                          <p:cTn id="60" fill="hold">
                            <p:stCondLst>
                              <p:cond delay="0"/>
                            </p:stCondLst>
                            <p:childTnLst>
                              <p:par>
                                <p:cTn id="61" presetID="1" presetClass="emph" presetSubtype="1" nodeType="clickEffect">
                                  <p:stCondLst>
                                    <p:cond delay="0"/>
                                  </p:stCondLst>
                                  <p:childTnLst>
                                    <p:set>
                                      <p:cBhvr>
                                        <p:cTn id="62" dur="indefinite"/>
                                        <p:tgtEl>
                                          <p:spTgt spid="15"/>
                                        </p:tgtEl>
                                        <p:attrNameLst>
                                          <p:attrName>fillcolor</p:attrName>
                                        </p:attrNameLst>
                                      </p:cBhvr>
                                      <p:to>
                                        <p:clrVal>
                                          <a:srgbClr val="00B050"/>
                                        </p:clrVal>
                                      </p:to>
                                    </p:set>
                                    <p:set>
                                      <p:cBhvr>
                                        <p:cTn id="63" dur="indefinite"/>
                                        <p:tgtEl>
                                          <p:spTgt spid="15"/>
                                        </p:tgtEl>
                                        <p:attrNameLst>
                                          <p:attrName>fill.type</p:attrName>
                                        </p:attrNameLst>
                                      </p:cBhvr>
                                      <p:to>
                                        <p:strVal val="solid"/>
                                      </p:to>
                                    </p:set>
                                    <p:set>
                                      <p:cBhvr>
                                        <p:cTn id="64" dur="indefinite"/>
                                        <p:tgtEl>
                                          <p:spTgt spid="15"/>
                                        </p:tgtEl>
                                        <p:attrNameLst>
                                          <p:attrName>fill.on</p:attrName>
                                        </p:attrNameLst>
                                      </p:cBhvr>
                                      <p:to>
                                        <p:strVal val="true"/>
                                      </p:to>
                                    </p:set>
                                  </p:childTnLst>
                                </p:cTn>
                              </p:par>
                            </p:childTnLst>
                          </p:cTn>
                        </p:par>
                      </p:childTnLst>
                    </p:cTn>
                  </p:par>
                </p:childTnLst>
              </p:cTn>
              <p:nextCondLst>
                <p:cond evt="onClick" delay="0">
                  <p:tgtEl>
                    <p:spTgt spid="15"/>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صورة تحتوي على نص, خط يد, الخط, فن الخط&#10;&#10;تم إنشاء الوصف تلقائياً">
            <a:extLst>
              <a:ext uri="{FF2B5EF4-FFF2-40B4-BE49-F238E27FC236}">
                <a16:creationId xmlns:a16="http://schemas.microsoft.com/office/drawing/2014/main" id="{149DCA9F-E68F-F0AB-187E-326B1F9A1F8C}"/>
              </a:ext>
            </a:extLst>
          </p:cNvPr>
          <p:cNvPicPr>
            <a:picLocks noChangeAspect="1"/>
          </p:cNvPicPr>
          <p:nvPr/>
        </p:nvPicPr>
        <p:blipFill>
          <a:blip r:embed="rId2"/>
          <a:stretch>
            <a:fillRect/>
          </a:stretch>
        </p:blipFill>
        <p:spPr>
          <a:xfrm>
            <a:off x="1603232" y="775264"/>
            <a:ext cx="6445745" cy="4368236"/>
          </a:xfrm>
          <a:prstGeom prst="ellipse">
            <a:avLst/>
          </a:prstGeom>
        </p:spPr>
      </p:pic>
      <p:sp>
        <p:nvSpPr>
          <p:cNvPr id="5" name="مربع نص 4">
            <a:extLst>
              <a:ext uri="{FF2B5EF4-FFF2-40B4-BE49-F238E27FC236}">
                <a16:creationId xmlns:a16="http://schemas.microsoft.com/office/drawing/2014/main" id="{0C7BA644-C3F5-B30A-0DC3-4363BB23FB17}"/>
              </a:ext>
            </a:extLst>
          </p:cNvPr>
          <p:cNvSpPr txBox="1"/>
          <p:nvPr/>
        </p:nvSpPr>
        <p:spPr>
          <a:xfrm>
            <a:off x="508000" y="125264"/>
            <a:ext cx="7947377" cy="646331"/>
          </a:xfrm>
          <a:prstGeom prst="rect">
            <a:avLst/>
          </a:prstGeom>
          <a:noFill/>
        </p:spPr>
        <p:txBody>
          <a:bodyPr wrap="square">
            <a:spAutoFit/>
          </a:bodyPr>
          <a:lstStyle/>
          <a:p>
            <a:pPr algn="r" rtl="1"/>
            <a:r>
              <a:rPr lang="ar-SA" sz="3600" b="1" kern="100" dirty="0">
                <a:solidFill>
                  <a:srgbClr val="C00000"/>
                </a:solidFill>
                <a:effectLst/>
                <a:latin typeface="Calibri" panose="020F0502020204030204" pitchFamily="34" charset="0"/>
                <a:ea typeface="Calibri" panose="020F0502020204030204" pitchFamily="34" charset="0"/>
                <a:cs typeface="Arial" panose="020B0604020202020204" pitchFamily="34" charset="0"/>
              </a:rPr>
              <a:t>استنتجي موضوع الدرس من خلال سحابة الكلمات ؟</a:t>
            </a:r>
            <a:endParaRPr lang="en-US" sz="3600" b="1" kern="100" dirty="0">
              <a:solidFill>
                <a:srgbClr val="C00000"/>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185988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3"/>
            </a:gs>
            <a:gs pos="100000">
              <a:schemeClr val="dk2"/>
            </a:gs>
          </a:gsLst>
          <a:lin ang="5400700" scaled="0"/>
        </a:gradFill>
        <a:effectLst/>
      </p:bgPr>
    </p:bg>
    <p:spTree>
      <p:nvGrpSpPr>
        <p:cNvPr id="1" name="Shape 190"/>
        <p:cNvGrpSpPr/>
        <p:nvPr/>
      </p:nvGrpSpPr>
      <p:grpSpPr>
        <a:xfrm>
          <a:off x="0" y="0"/>
          <a:ext cx="0" cy="0"/>
          <a:chOff x="0" y="0"/>
          <a:chExt cx="0" cy="0"/>
        </a:xfrm>
      </p:grpSpPr>
      <p:grpSp>
        <p:nvGrpSpPr>
          <p:cNvPr id="191" name="Google Shape;191;p27"/>
          <p:cNvGrpSpPr/>
          <p:nvPr/>
        </p:nvGrpSpPr>
        <p:grpSpPr>
          <a:xfrm rot="-849031">
            <a:off x="8176823" y="752781"/>
            <a:ext cx="1388522" cy="1511740"/>
            <a:chOff x="-6741300" y="-6909975"/>
            <a:chExt cx="2595200" cy="2825500"/>
          </a:xfrm>
        </p:grpSpPr>
        <p:sp>
          <p:nvSpPr>
            <p:cNvPr id="192" name="Google Shape;192;p27"/>
            <p:cNvSpPr/>
            <p:nvPr/>
          </p:nvSpPr>
          <p:spPr>
            <a:xfrm>
              <a:off x="-6741300" y="-6909975"/>
              <a:ext cx="2595200" cy="2825500"/>
            </a:xfrm>
            <a:custGeom>
              <a:avLst/>
              <a:gdLst/>
              <a:ahLst/>
              <a:cxnLst/>
              <a:rect l="l" t="t" r="r" b="b"/>
              <a:pathLst>
                <a:path w="103808" h="113020" extrusionOk="0">
                  <a:moveTo>
                    <a:pt x="46598" y="0"/>
                  </a:moveTo>
                  <a:cubicBezTo>
                    <a:pt x="45876" y="0"/>
                    <a:pt x="45174" y="372"/>
                    <a:pt x="44765" y="1053"/>
                  </a:cubicBezTo>
                  <a:lnTo>
                    <a:pt x="534" y="78609"/>
                  </a:lnTo>
                  <a:cubicBezTo>
                    <a:pt x="0" y="79610"/>
                    <a:pt x="334" y="80877"/>
                    <a:pt x="1334" y="81444"/>
                  </a:cubicBezTo>
                  <a:lnTo>
                    <a:pt x="56207" y="112767"/>
                  </a:lnTo>
                  <a:cubicBezTo>
                    <a:pt x="56527" y="112937"/>
                    <a:pt x="56870" y="113019"/>
                    <a:pt x="57209" y="113019"/>
                  </a:cubicBezTo>
                  <a:cubicBezTo>
                    <a:pt x="57932" y="113019"/>
                    <a:pt x="58634" y="112647"/>
                    <a:pt x="59042" y="111966"/>
                  </a:cubicBezTo>
                  <a:lnTo>
                    <a:pt x="103274" y="34411"/>
                  </a:lnTo>
                  <a:cubicBezTo>
                    <a:pt x="103808" y="33410"/>
                    <a:pt x="103474" y="32142"/>
                    <a:pt x="102473" y="31575"/>
                  </a:cubicBezTo>
                  <a:lnTo>
                    <a:pt x="47601" y="253"/>
                  </a:lnTo>
                  <a:cubicBezTo>
                    <a:pt x="47281" y="82"/>
                    <a:pt x="46938" y="0"/>
                    <a:pt x="4659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27"/>
            <p:cNvSpPr/>
            <p:nvPr/>
          </p:nvSpPr>
          <p:spPr>
            <a:xfrm>
              <a:off x="-5623850" y="-6645150"/>
              <a:ext cx="1205900" cy="693850"/>
            </a:xfrm>
            <a:custGeom>
              <a:avLst/>
              <a:gdLst/>
              <a:ahLst/>
              <a:cxnLst/>
              <a:rect l="l" t="t" r="r" b="b"/>
              <a:pathLst>
                <a:path w="48236" h="27754" extrusionOk="0">
                  <a:moveTo>
                    <a:pt x="101" y="434"/>
                  </a:moveTo>
                  <a:lnTo>
                    <a:pt x="47902" y="27687"/>
                  </a:lnTo>
                  <a:cubicBezTo>
                    <a:pt x="48002" y="27754"/>
                    <a:pt x="48102" y="27754"/>
                    <a:pt x="48202" y="27620"/>
                  </a:cubicBezTo>
                  <a:cubicBezTo>
                    <a:pt x="48235" y="27520"/>
                    <a:pt x="48235" y="27387"/>
                    <a:pt x="48102" y="27320"/>
                  </a:cubicBezTo>
                  <a:lnTo>
                    <a:pt x="334" y="34"/>
                  </a:lnTo>
                  <a:cubicBezTo>
                    <a:pt x="234" y="1"/>
                    <a:pt x="101" y="1"/>
                    <a:pt x="34" y="134"/>
                  </a:cubicBezTo>
                  <a:cubicBezTo>
                    <a:pt x="1" y="201"/>
                    <a:pt x="34" y="334"/>
                    <a:pt x="101" y="434"/>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27"/>
            <p:cNvSpPr/>
            <p:nvPr/>
          </p:nvSpPr>
          <p:spPr>
            <a:xfrm>
              <a:off x="-5677225" y="-6550925"/>
              <a:ext cx="768075" cy="442850"/>
            </a:xfrm>
            <a:custGeom>
              <a:avLst/>
              <a:gdLst/>
              <a:ahLst/>
              <a:cxnLst/>
              <a:rect l="l" t="t" r="r" b="b"/>
              <a:pathLst>
                <a:path w="30723" h="17714" extrusionOk="0">
                  <a:moveTo>
                    <a:pt x="134" y="401"/>
                  </a:moveTo>
                  <a:lnTo>
                    <a:pt x="30389" y="17680"/>
                  </a:lnTo>
                  <a:cubicBezTo>
                    <a:pt x="30489" y="17714"/>
                    <a:pt x="30589" y="17714"/>
                    <a:pt x="30689" y="17580"/>
                  </a:cubicBezTo>
                  <a:cubicBezTo>
                    <a:pt x="30723" y="17513"/>
                    <a:pt x="30723" y="17380"/>
                    <a:pt x="30589" y="17280"/>
                  </a:cubicBezTo>
                  <a:lnTo>
                    <a:pt x="334" y="34"/>
                  </a:lnTo>
                  <a:cubicBezTo>
                    <a:pt x="234" y="1"/>
                    <a:pt x="134" y="1"/>
                    <a:pt x="34" y="101"/>
                  </a:cubicBezTo>
                  <a:cubicBezTo>
                    <a:pt x="1" y="201"/>
                    <a:pt x="1" y="335"/>
                    <a:pt x="134" y="401"/>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7"/>
            <p:cNvSpPr/>
            <p:nvPr/>
          </p:nvSpPr>
          <p:spPr>
            <a:xfrm>
              <a:off x="-4883325" y="-6098100"/>
              <a:ext cx="384475" cy="224350"/>
            </a:xfrm>
            <a:custGeom>
              <a:avLst/>
              <a:gdLst/>
              <a:ahLst/>
              <a:cxnLst/>
              <a:rect l="l" t="t" r="r" b="b"/>
              <a:pathLst>
                <a:path w="15379" h="8974" extrusionOk="0">
                  <a:moveTo>
                    <a:pt x="368" y="68"/>
                  </a:moveTo>
                  <a:cubicBezTo>
                    <a:pt x="268" y="1"/>
                    <a:pt x="134" y="1"/>
                    <a:pt x="68" y="134"/>
                  </a:cubicBezTo>
                  <a:cubicBezTo>
                    <a:pt x="1" y="234"/>
                    <a:pt x="1" y="334"/>
                    <a:pt x="134" y="435"/>
                  </a:cubicBezTo>
                  <a:lnTo>
                    <a:pt x="15045" y="8941"/>
                  </a:lnTo>
                  <a:cubicBezTo>
                    <a:pt x="15112" y="8974"/>
                    <a:pt x="15245" y="8974"/>
                    <a:pt x="15312" y="8841"/>
                  </a:cubicBezTo>
                  <a:cubicBezTo>
                    <a:pt x="15379" y="8774"/>
                    <a:pt x="15379" y="8640"/>
                    <a:pt x="15245" y="8574"/>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7"/>
            <p:cNvSpPr/>
            <p:nvPr/>
          </p:nvSpPr>
          <p:spPr>
            <a:xfrm>
              <a:off x="-5731425" y="-6457525"/>
              <a:ext cx="1068300" cy="613800"/>
            </a:xfrm>
            <a:custGeom>
              <a:avLst/>
              <a:gdLst/>
              <a:ahLst/>
              <a:cxnLst/>
              <a:rect l="l" t="t" r="r" b="b"/>
              <a:pathLst>
                <a:path w="42732" h="24552" extrusionOk="0">
                  <a:moveTo>
                    <a:pt x="167" y="435"/>
                  </a:moveTo>
                  <a:lnTo>
                    <a:pt x="42398" y="24519"/>
                  </a:lnTo>
                  <a:cubicBezTo>
                    <a:pt x="42498" y="24552"/>
                    <a:pt x="42598" y="24552"/>
                    <a:pt x="42698" y="24452"/>
                  </a:cubicBezTo>
                  <a:cubicBezTo>
                    <a:pt x="42731" y="24352"/>
                    <a:pt x="42731" y="24218"/>
                    <a:pt x="42598" y="24152"/>
                  </a:cubicBezTo>
                  <a:lnTo>
                    <a:pt x="368" y="34"/>
                  </a:lnTo>
                  <a:cubicBezTo>
                    <a:pt x="301" y="1"/>
                    <a:pt x="167" y="1"/>
                    <a:pt x="67" y="134"/>
                  </a:cubicBezTo>
                  <a:cubicBezTo>
                    <a:pt x="1" y="234"/>
                    <a:pt x="34" y="335"/>
                    <a:pt x="167" y="435"/>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27"/>
            <p:cNvSpPr/>
            <p:nvPr/>
          </p:nvSpPr>
          <p:spPr>
            <a:xfrm>
              <a:off x="-5784800" y="-6363275"/>
              <a:ext cx="886500" cy="510375"/>
            </a:xfrm>
            <a:custGeom>
              <a:avLst/>
              <a:gdLst/>
              <a:ahLst/>
              <a:cxnLst/>
              <a:rect l="l" t="t" r="r" b="b"/>
              <a:pathLst>
                <a:path w="35460" h="20415" extrusionOk="0">
                  <a:moveTo>
                    <a:pt x="134" y="401"/>
                  </a:moveTo>
                  <a:lnTo>
                    <a:pt x="35126" y="20382"/>
                  </a:lnTo>
                  <a:cubicBezTo>
                    <a:pt x="35193" y="20415"/>
                    <a:pt x="35326" y="20415"/>
                    <a:pt x="35426" y="20282"/>
                  </a:cubicBezTo>
                  <a:cubicBezTo>
                    <a:pt x="35459" y="20215"/>
                    <a:pt x="35459" y="20081"/>
                    <a:pt x="35326" y="20015"/>
                  </a:cubicBezTo>
                  <a:lnTo>
                    <a:pt x="334" y="34"/>
                  </a:lnTo>
                  <a:cubicBezTo>
                    <a:pt x="268" y="0"/>
                    <a:pt x="134" y="0"/>
                    <a:pt x="34" y="100"/>
                  </a:cubicBezTo>
                  <a:cubicBezTo>
                    <a:pt x="1" y="200"/>
                    <a:pt x="34" y="334"/>
                    <a:pt x="134" y="401"/>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7"/>
            <p:cNvSpPr/>
            <p:nvPr/>
          </p:nvSpPr>
          <p:spPr>
            <a:xfrm>
              <a:off x="-5838175" y="-6270725"/>
              <a:ext cx="1094975" cy="629650"/>
            </a:xfrm>
            <a:custGeom>
              <a:avLst/>
              <a:gdLst/>
              <a:ahLst/>
              <a:cxnLst/>
              <a:rect l="l" t="t" r="r" b="b"/>
              <a:pathLst>
                <a:path w="43799" h="25186" extrusionOk="0">
                  <a:moveTo>
                    <a:pt x="134" y="401"/>
                  </a:moveTo>
                  <a:lnTo>
                    <a:pt x="43465" y="25152"/>
                  </a:lnTo>
                  <a:cubicBezTo>
                    <a:pt x="43565" y="25186"/>
                    <a:pt x="43665" y="25186"/>
                    <a:pt x="43765" y="25052"/>
                  </a:cubicBezTo>
                  <a:cubicBezTo>
                    <a:pt x="43799" y="24986"/>
                    <a:pt x="43799" y="24852"/>
                    <a:pt x="43665" y="24752"/>
                  </a:cubicBezTo>
                  <a:lnTo>
                    <a:pt x="334" y="34"/>
                  </a:lnTo>
                  <a:cubicBezTo>
                    <a:pt x="268" y="1"/>
                    <a:pt x="134" y="1"/>
                    <a:pt x="68" y="134"/>
                  </a:cubicBezTo>
                  <a:cubicBezTo>
                    <a:pt x="1" y="268"/>
                    <a:pt x="68" y="368"/>
                    <a:pt x="134" y="401"/>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7"/>
            <p:cNvSpPr/>
            <p:nvPr/>
          </p:nvSpPr>
          <p:spPr>
            <a:xfrm>
              <a:off x="-5892375" y="-6177325"/>
              <a:ext cx="919025" cy="528750"/>
            </a:xfrm>
            <a:custGeom>
              <a:avLst/>
              <a:gdLst/>
              <a:ahLst/>
              <a:cxnLst/>
              <a:rect l="l" t="t" r="r" b="b"/>
              <a:pathLst>
                <a:path w="36761" h="21150" extrusionOk="0">
                  <a:moveTo>
                    <a:pt x="167" y="435"/>
                  </a:moveTo>
                  <a:lnTo>
                    <a:pt x="36427" y="21116"/>
                  </a:lnTo>
                  <a:cubicBezTo>
                    <a:pt x="36493" y="21149"/>
                    <a:pt x="36627" y="21149"/>
                    <a:pt x="36694" y="21016"/>
                  </a:cubicBezTo>
                  <a:cubicBezTo>
                    <a:pt x="36760" y="20949"/>
                    <a:pt x="36760" y="20816"/>
                    <a:pt x="36627" y="20749"/>
                  </a:cubicBezTo>
                  <a:lnTo>
                    <a:pt x="401" y="68"/>
                  </a:lnTo>
                  <a:cubicBezTo>
                    <a:pt x="301" y="1"/>
                    <a:pt x="167" y="1"/>
                    <a:pt x="101" y="134"/>
                  </a:cubicBezTo>
                  <a:cubicBezTo>
                    <a:pt x="1" y="268"/>
                    <a:pt x="67" y="401"/>
                    <a:pt x="167" y="435"/>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7"/>
            <p:cNvSpPr/>
            <p:nvPr/>
          </p:nvSpPr>
          <p:spPr>
            <a:xfrm>
              <a:off x="-5944900" y="-6083075"/>
              <a:ext cx="1013250" cy="582950"/>
            </a:xfrm>
            <a:custGeom>
              <a:avLst/>
              <a:gdLst/>
              <a:ahLst/>
              <a:cxnLst/>
              <a:rect l="l" t="t" r="r" b="b"/>
              <a:pathLst>
                <a:path w="40530" h="23318" extrusionOk="0">
                  <a:moveTo>
                    <a:pt x="100" y="401"/>
                  </a:moveTo>
                  <a:lnTo>
                    <a:pt x="40196" y="23250"/>
                  </a:lnTo>
                  <a:cubicBezTo>
                    <a:pt x="40262" y="23317"/>
                    <a:pt x="40396" y="23317"/>
                    <a:pt x="40462" y="23184"/>
                  </a:cubicBezTo>
                  <a:cubicBezTo>
                    <a:pt x="40529" y="23084"/>
                    <a:pt x="40529" y="22983"/>
                    <a:pt x="40396" y="22883"/>
                  </a:cubicBezTo>
                  <a:lnTo>
                    <a:pt x="334" y="34"/>
                  </a:lnTo>
                  <a:cubicBezTo>
                    <a:pt x="234" y="0"/>
                    <a:pt x="100" y="0"/>
                    <a:pt x="34" y="134"/>
                  </a:cubicBezTo>
                  <a:cubicBezTo>
                    <a:pt x="0" y="267"/>
                    <a:pt x="34" y="367"/>
                    <a:pt x="100" y="401"/>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27"/>
            <p:cNvSpPr/>
            <p:nvPr/>
          </p:nvSpPr>
          <p:spPr>
            <a:xfrm>
              <a:off x="-5998275" y="-5989675"/>
              <a:ext cx="825600" cy="477025"/>
            </a:xfrm>
            <a:custGeom>
              <a:avLst/>
              <a:gdLst/>
              <a:ahLst/>
              <a:cxnLst/>
              <a:rect l="l" t="t" r="r" b="b"/>
              <a:pathLst>
                <a:path w="33024" h="19081" extrusionOk="0">
                  <a:moveTo>
                    <a:pt x="134" y="434"/>
                  </a:moveTo>
                  <a:lnTo>
                    <a:pt x="32690" y="19047"/>
                  </a:lnTo>
                  <a:cubicBezTo>
                    <a:pt x="32790" y="19081"/>
                    <a:pt x="32890" y="19081"/>
                    <a:pt x="32991" y="18947"/>
                  </a:cubicBezTo>
                  <a:cubicBezTo>
                    <a:pt x="33024" y="18847"/>
                    <a:pt x="33024" y="18747"/>
                    <a:pt x="32890" y="18647"/>
                  </a:cubicBezTo>
                  <a:lnTo>
                    <a:pt x="334" y="67"/>
                  </a:lnTo>
                  <a:cubicBezTo>
                    <a:pt x="234" y="0"/>
                    <a:pt x="134" y="0"/>
                    <a:pt x="34" y="134"/>
                  </a:cubicBezTo>
                  <a:cubicBezTo>
                    <a:pt x="0" y="267"/>
                    <a:pt x="34" y="401"/>
                    <a:pt x="134" y="434"/>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27"/>
            <p:cNvSpPr/>
            <p:nvPr/>
          </p:nvSpPr>
          <p:spPr>
            <a:xfrm>
              <a:off x="-5126825" y="-5491000"/>
              <a:ext cx="203500" cy="120950"/>
            </a:xfrm>
            <a:custGeom>
              <a:avLst/>
              <a:gdLst/>
              <a:ahLst/>
              <a:cxnLst/>
              <a:rect l="l" t="t" r="r" b="b"/>
              <a:pathLst>
                <a:path w="8140" h="4838" extrusionOk="0">
                  <a:moveTo>
                    <a:pt x="334" y="34"/>
                  </a:moveTo>
                  <a:cubicBezTo>
                    <a:pt x="234" y="1"/>
                    <a:pt x="134" y="1"/>
                    <a:pt x="34" y="134"/>
                  </a:cubicBezTo>
                  <a:cubicBezTo>
                    <a:pt x="1" y="201"/>
                    <a:pt x="1" y="335"/>
                    <a:pt x="134" y="435"/>
                  </a:cubicBezTo>
                  <a:lnTo>
                    <a:pt x="7806" y="4804"/>
                  </a:lnTo>
                  <a:cubicBezTo>
                    <a:pt x="7873" y="4838"/>
                    <a:pt x="8006" y="4838"/>
                    <a:pt x="8073" y="4704"/>
                  </a:cubicBezTo>
                  <a:cubicBezTo>
                    <a:pt x="8140" y="4638"/>
                    <a:pt x="8140" y="4504"/>
                    <a:pt x="8006" y="4404"/>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27"/>
            <p:cNvSpPr/>
            <p:nvPr/>
          </p:nvSpPr>
          <p:spPr>
            <a:xfrm>
              <a:off x="-6052475" y="-5895450"/>
              <a:ext cx="1155000" cy="663000"/>
            </a:xfrm>
            <a:custGeom>
              <a:avLst/>
              <a:gdLst/>
              <a:ahLst/>
              <a:cxnLst/>
              <a:rect l="l" t="t" r="r" b="b"/>
              <a:pathLst>
                <a:path w="46200" h="26520" extrusionOk="0">
                  <a:moveTo>
                    <a:pt x="167" y="401"/>
                  </a:moveTo>
                  <a:lnTo>
                    <a:pt x="45866" y="26486"/>
                  </a:lnTo>
                  <a:cubicBezTo>
                    <a:pt x="45966" y="26520"/>
                    <a:pt x="46066" y="26520"/>
                    <a:pt x="46166" y="26386"/>
                  </a:cubicBezTo>
                  <a:cubicBezTo>
                    <a:pt x="46200" y="26320"/>
                    <a:pt x="46200" y="26186"/>
                    <a:pt x="46066" y="26086"/>
                  </a:cubicBezTo>
                  <a:lnTo>
                    <a:pt x="367" y="34"/>
                  </a:lnTo>
                  <a:cubicBezTo>
                    <a:pt x="300" y="1"/>
                    <a:pt x="167" y="1"/>
                    <a:pt x="67" y="134"/>
                  </a:cubicBezTo>
                  <a:cubicBezTo>
                    <a:pt x="0" y="268"/>
                    <a:pt x="33" y="368"/>
                    <a:pt x="167" y="401"/>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27"/>
            <p:cNvSpPr/>
            <p:nvPr/>
          </p:nvSpPr>
          <p:spPr>
            <a:xfrm>
              <a:off x="-6105025" y="-5800375"/>
              <a:ext cx="1206725" cy="693025"/>
            </a:xfrm>
            <a:custGeom>
              <a:avLst/>
              <a:gdLst/>
              <a:ahLst/>
              <a:cxnLst/>
              <a:rect l="l" t="t" r="r" b="b"/>
              <a:pathLst>
                <a:path w="48269" h="27721" extrusionOk="0">
                  <a:moveTo>
                    <a:pt x="48135" y="27320"/>
                  </a:moveTo>
                  <a:lnTo>
                    <a:pt x="334" y="34"/>
                  </a:lnTo>
                  <a:cubicBezTo>
                    <a:pt x="267" y="0"/>
                    <a:pt x="134" y="0"/>
                    <a:pt x="67" y="134"/>
                  </a:cubicBezTo>
                  <a:cubicBezTo>
                    <a:pt x="1" y="201"/>
                    <a:pt x="1" y="334"/>
                    <a:pt x="134" y="401"/>
                  </a:cubicBezTo>
                  <a:lnTo>
                    <a:pt x="47935" y="27687"/>
                  </a:lnTo>
                  <a:cubicBezTo>
                    <a:pt x="48002" y="27720"/>
                    <a:pt x="48135" y="27720"/>
                    <a:pt x="48235" y="27587"/>
                  </a:cubicBezTo>
                  <a:cubicBezTo>
                    <a:pt x="48268" y="27453"/>
                    <a:pt x="48202" y="27353"/>
                    <a:pt x="48135" y="27320"/>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27"/>
            <p:cNvSpPr/>
            <p:nvPr/>
          </p:nvSpPr>
          <p:spPr>
            <a:xfrm>
              <a:off x="-6159225" y="-5707800"/>
              <a:ext cx="768900" cy="442825"/>
            </a:xfrm>
            <a:custGeom>
              <a:avLst/>
              <a:gdLst/>
              <a:ahLst/>
              <a:cxnLst/>
              <a:rect l="l" t="t" r="r" b="b"/>
              <a:pathLst>
                <a:path w="30756" h="17713" extrusionOk="0">
                  <a:moveTo>
                    <a:pt x="134" y="400"/>
                  </a:moveTo>
                  <a:lnTo>
                    <a:pt x="30422" y="17679"/>
                  </a:lnTo>
                  <a:cubicBezTo>
                    <a:pt x="30489" y="17713"/>
                    <a:pt x="30622" y="17713"/>
                    <a:pt x="30689" y="17579"/>
                  </a:cubicBezTo>
                  <a:cubicBezTo>
                    <a:pt x="30756" y="17513"/>
                    <a:pt x="30756" y="17379"/>
                    <a:pt x="30622" y="17312"/>
                  </a:cubicBezTo>
                  <a:lnTo>
                    <a:pt x="334" y="33"/>
                  </a:lnTo>
                  <a:cubicBezTo>
                    <a:pt x="267" y="0"/>
                    <a:pt x="134" y="0"/>
                    <a:pt x="67" y="134"/>
                  </a:cubicBezTo>
                  <a:cubicBezTo>
                    <a:pt x="0" y="267"/>
                    <a:pt x="67" y="367"/>
                    <a:pt x="134" y="400"/>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27"/>
            <p:cNvSpPr/>
            <p:nvPr/>
          </p:nvSpPr>
          <p:spPr>
            <a:xfrm>
              <a:off x="-5364500" y="-5254150"/>
              <a:ext cx="383650" cy="224350"/>
            </a:xfrm>
            <a:custGeom>
              <a:avLst/>
              <a:gdLst/>
              <a:ahLst/>
              <a:cxnLst/>
              <a:rect l="l" t="t" r="r" b="b"/>
              <a:pathLst>
                <a:path w="15346" h="8974" extrusionOk="0">
                  <a:moveTo>
                    <a:pt x="15212" y="8540"/>
                  </a:moveTo>
                  <a:lnTo>
                    <a:pt x="334" y="34"/>
                  </a:lnTo>
                  <a:cubicBezTo>
                    <a:pt x="234" y="0"/>
                    <a:pt x="134" y="0"/>
                    <a:pt x="34" y="134"/>
                  </a:cubicBezTo>
                  <a:cubicBezTo>
                    <a:pt x="1" y="201"/>
                    <a:pt x="1" y="334"/>
                    <a:pt x="134" y="401"/>
                  </a:cubicBezTo>
                  <a:lnTo>
                    <a:pt x="15011" y="8907"/>
                  </a:lnTo>
                  <a:cubicBezTo>
                    <a:pt x="15112" y="8974"/>
                    <a:pt x="15212" y="8974"/>
                    <a:pt x="15312" y="8840"/>
                  </a:cubicBezTo>
                  <a:cubicBezTo>
                    <a:pt x="15345" y="8740"/>
                    <a:pt x="15312" y="8607"/>
                    <a:pt x="15212" y="8540"/>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27"/>
            <p:cNvSpPr/>
            <p:nvPr/>
          </p:nvSpPr>
          <p:spPr>
            <a:xfrm>
              <a:off x="-6213425" y="-5614400"/>
              <a:ext cx="1069125" cy="614625"/>
            </a:xfrm>
            <a:custGeom>
              <a:avLst/>
              <a:gdLst/>
              <a:ahLst/>
              <a:cxnLst/>
              <a:rect l="l" t="t" r="r" b="b"/>
              <a:pathLst>
                <a:path w="42765" h="24585" extrusionOk="0">
                  <a:moveTo>
                    <a:pt x="167" y="434"/>
                  </a:moveTo>
                  <a:lnTo>
                    <a:pt x="42430" y="24518"/>
                  </a:lnTo>
                  <a:cubicBezTo>
                    <a:pt x="42497" y="24584"/>
                    <a:pt x="42631" y="24584"/>
                    <a:pt x="42731" y="24451"/>
                  </a:cubicBezTo>
                  <a:cubicBezTo>
                    <a:pt x="42764" y="24384"/>
                    <a:pt x="42764" y="24251"/>
                    <a:pt x="42631" y="24151"/>
                  </a:cubicBezTo>
                  <a:lnTo>
                    <a:pt x="400" y="67"/>
                  </a:lnTo>
                  <a:cubicBezTo>
                    <a:pt x="300" y="0"/>
                    <a:pt x="167" y="0"/>
                    <a:pt x="100" y="134"/>
                  </a:cubicBezTo>
                  <a:cubicBezTo>
                    <a:pt x="0" y="267"/>
                    <a:pt x="67" y="400"/>
                    <a:pt x="167" y="434"/>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27"/>
            <p:cNvSpPr/>
            <p:nvPr/>
          </p:nvSpPr>
          <p:spPr>
            <a:xfrm>
              <a:off x="-6265975" y="-5520175"/>
              <a:ext cx="885650" cy="510400"/>
            </a:xfrm>
            <a:custGeom>
              <a:avLst/>
              <a:gdLst/>
              <a:ahLst/>
              <a:cxnLst/>
              <a:rect l="l" t="t" r="r" b="b"/>
              <a:pathLst>
                <a:path w="35426" h="20416" extrusionOk="0">
                  <a:moveTo>
                    <a:pt x="101" y="401"/>
                  </a:moveTo>
                  <a:lnTo>
                    <a:pt x="35092" y="20382"/>
                  </a:lnTo>
                  <a:cubicBezTo>
                    <a:pt x="35192" y="20415"/>
                    <a:pt x="35293" y="20415"/>
                    <a:pt x="35393" y="20315"/>
                  </a:cubicBezTo>
                  <a:cubicBezTo>
                    <a:pt x="35426" y="20215"/>
                    <a:pt x="35426" y="20082"/>
                    <a:pt x="35293" y="20015"/>
                  </a:cubicBezTo>
                  <a:lnTo>
                    <a:pt x="334" y="34"/>
                  </a:lnTo>
                  <a:cubicBezTo>
                    <a:pt x="234" y="0"/>
                    <a:pt x="101" y="0"/>
                    <a:pt x="34" y="134"/>
                  </a:cubicBezTo>
                  <a:cubicBezTo>
                    <a:pt x="1" y="267"/>
                    <a:pt x="34" y="367"/>
                    <a:pt x="101" y="401"/>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27"/>
            <p:cNvSpPr/>
            <p:nvPr/>
          </p:nvSpPr>
          <p:spPr>
            <a:xfrm>
              <a:off x="-6319350" y="-5426775"/>
              <a:ext cx="1094150" cy="630475"/>
            </a:xfrm>
            <a:custGeom>
              <a:avLst/>
              <a:gdLst/>
              <a:ahLst/>
              <a:cxnLst/>
              <a:rect l="l" t="t" r="r" b="b"/>
              <a:pathLst>
                <a:path w="43766" h="25219" extrusionOk="0">
                  <a:moveTo>
                    <a:pt x="134" y="434"/>
                  </a:moveTo>
                  <a:lnTo>
                    <a:pt x="43432" y="25152"/>
                  </a:lnTo>
                  <a:cubicBezTo>
                    <a:pt x="43532" y="25219"/>
                    <a:pt x="43665" y="25219"/>
                    <a:pt x="43732" y="25085"/>
                  </a:cubicBezTo>
                  <a:cubicBezTo>
                    <a:pt x="43765" y="24985"/>
                    <a:pt x="43765" y="24885"/>
                    <a:pt x="43665" y="24785"/>
                  </a:cubicBezTo>
                  <a:lnTo>
                    <a:pt x="334" y="67"/>
                  </a:lnTo>
                  <a:cubicBezTo>
                    <a:pt x="234" y="0"/>
                    <a:pt x="134" y="0"/>
                    <a:pt x="34" y="134"/>
                  </a:cubicBezTo>
                  <a:cubicBezTo>
                    <a:pt x="1" y="267"/>
                    <a:pt x="34" y="401"/>
                    <a:pt x="134" y="434"/>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27"/>
            <p:cNvSpPr/>
            <p:nvPr/>
          </p:nvSpPr>
          <p:spPr>
            <a:xfrm>
              <a:off x="-6373550" y="-5332550"/>
              <a:ext cx="918175" cy="528750"/>
            </a:xfrm>
            <a:custGeom>
              <a:avLst/>
              <a:gdLst/>
              <a:ahLst/>
              <a:cxnLst/>
              <a:rect l="l" t="t" r="r" b="b"/>
              <a:pathLst>
                <a:path w="36727" h="21150" extrusionOk="0">
                  <a:moveTo>
                    <a:pt x="167" y="401"/>
                  </a:moveTo>
                  <a:lnTo>
                    <a:pt x="36393" y="21116"/>
                  </a:lnTo>
                  <a:cubicBezTo>
                    <a:pt x="36493" y="21149"/>
                    <a:pt x="36593" y="21149"/>
                    <a:pt x="36693" y="21016"/>
                  </a:cubicBezTo>
                  <a:cubicBezTo>
                    <a:pt x="36727" y="20949"/>
                    <a:pt x="36727" y="20816"/>
                    <a:pt x="36593" y="20716"/>
                  </a:cubicBezTo>
                  <a:lnTo>
                    <a:pt x="368" y="34"/>
                  </a:lnTo>
                  <a:cubicBezTo>
                    <a:pt x="301" y="1"/>
                    <a:pt x="167" y="1"/>
                    <a:pt x="67" y="134"/>
                  </a:cubicBezTo>
                  <a:cubicBezTo>
                    <a:pt x="1" y="268"/>
                    <a:pt x="34" y="368"/>
                    <a:pt x="167" y="401"/>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27"/>
            <p:cNvSpPr/>
            <p:nvPr/>
          </p:nvSpPr>
          <p:spPr>
            <a:xfrm>
              <a:off x="-6426925" y="-5239150"/>
              <a:ext cx="1013250" cy="582950"/>
            </a:xfrm>
            <a:custGeom>
              <a:avLst/>
              <a:gdLst/>
              <a:ahLst/>
              <a:cxnLst/>
              <a:rect l="l" t="t" r="r" b="b"/>
              <a:pathLst>
                <a:path w="40530" h="23318" extrusionOk="0">
                  <a:moveTo>
                    <a:pt x="134" y="434"/>
                  </a:moveTo>
                  <a:lnTo>
                    <a:pt x="40196" y="23284"/>
                  </a:lnTo>
                  <a:cubicBezTo>
                    <a:pt x="40296" y="23318"/>
                    <a:pt x="40430" y="23318"/>
                    <a:pt x="40496" y="23217"/>
                  </a:cubicBezTo>
                  <a:cubicBezTo>
                    <a:pt x="40530" y="23117"/>
                    <a:pt x="40530" y="22984"/>
                    <a:pt x="40430" y="22917"/>
                  </a:cubicBezTo>
                  <a:lnTo>
                    <a:pt x="334" y="68"/>
                  </a:lnTo>
                  <a:cubicBezTo>
                    <a:pt x="268" y="1"/>
                    <a:pt x="134" y="1"/>
                    <a:pt x="34" y="134"/>
                  </a:cubicBezTo>
                  <a:cubicBezTo>
                    <a:pt x="1" y="234"/>
                    <a:pt x="34" y="401"/>
                    <a:pt x="134" y="434"/>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27"/>
            <p:cNvSpPr/>
            <p:nvPr/>
          </p:nvSpPr>
          <p:spPr>
            <a:xfrm>
              <a:off x="-6480300" y="-5144900"/>
              <a:ext cx="826450" cy="476200"/>
            </a:xfrm>
            <a:custGeom>
              <a:avLst/>
              <a:gdLst/>
              <a:ahLst/>
              <a:cxnLst/>
              <a:rect l="l" t="t" r="r" b="b"/>
              <a:pathLst>
                <a:path w="33058" h="19048" extrusionOk="0">
                  <a:moveTo>
                    <a:pt x="134" y="400"/>
                  </a:moveTo>
                  <a:lnTo>
                    <a:pt x="32691" y="19014"/>
                  </a:lnTo>
                  <a:cubicBezTo>
                    <a:pt x="32791" y="19047"/>
                    <a:pt x="32924" y="19047"/>
                    <a:pt x="32991" y="18947"/>
                  </a:cubicBezTo>
                  <a:cubicBezTo>
                    <a:pt x="33058" y="18847"/>
                    <a:pt x="33058" y="18714"/>
                    <a:pt x="32924" y="18647"/>
                  </a:cubicBezTo>
                  <a:lnTo>
                    <a:pt x="334" y="34"/>
                  </a:lnTo>
                  <a:cubicBezTo>
                    <a:pt x="268" y="0"/>
                    <a:pt x="134" y="0"/>
                    <a:pt x="68" y="134"/>
                  </a:cubicBezTo>
                  <a:cubicBezTo>
                    <a:pt x="1" y="200"/>
                    <a:pt x="68" y="334"/>
                    <a:pt x="134" y="400"/>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27"/>
            <p:cNvSpPr/>
            <p:nvPr/>
          </p:nvSpPr>
          <p:spPr>
            <a:xfrm>
              <a:off x="-5608825" y="-4647875"/>
              <a:ext cx="203500" cy="120925"/>
            </a:xfrm>
            <a:custGeom>
              <a:avLst/>
              <a:gdLst/>
              <a:ahLst/>
              <a:cxnLst/>
              <a:rect l="l" t="t" r="r" b="b"/>
              <a:pathLst>
                <a:path w="8140" h="4837" extrusionOk="0">
                  <a:moveTo>
                    <a:pt x="334" y="33"/>
                  </a:moveTo>
                  <a:cubicBezTo>
                    <a:pt x="267" y="0"/>
                    <a:pt x="134" y="0"/>
                    <a:pt x="67" y="134"/>
                  </a:cubicBezTo>
                  <a:cubicBezTo>
                    <a:pt x="0" y="200"/>
                    <a:pt x="0" y="334"/>
                    <a:pt x="134" y="434"/>
                  </a:cubicBezTo>
                  <a:lnTo>
                    <a:pt x="7806" y="4804"/>
                  </a:lnTo>
                  <a:cubicBezTo>
                    <a:pt x="7906" y="4837"/>
                    <a:pt x="8006" y="4837"/>
                    <a:pt x="8106" y="4703"/>
                  </a:cubicBezTo>
                  <a:cubicBezTo>
                    <a:pt x="8139" y="4637"/>
                    <a:pt x="8139" y="4503"/>
                    <a:pt x="8006" y="4437"/>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27"/>
            <p:cNvSpPr/>
            <p:nvPr/>
          </p:nvSpPr>
          <p:spPr>
            <a:xfrm>
              <a:off x="-6534500" y="-5051500"/>
              <a:ext cx="1154175" cy="663000"/>
            </a:xfrm>
            <a:custGeom>
              <a:avLst/>
              <a:gdLst/>
              <a:ahLst/>
              <a:cxnLst/>
              <a:rect l="l" t="t" r="r" b="b"/>
              <a:pathLst>
                <a:path w="46167" h="26520" extrusionOk="0">
                  <a:moveTo>
                    <a:pt x="46034" y="26119"/>
                  </a:moveTo>
                  <a:lnTo>
                    <a:pt x="334" y="67"/>
                  </a:lnTo>
                  <a:cubicBezTo>
                    <a:pt x="268" y="0"/>
                    <a:pt x="134" y="0"/>
                    <a:pt x="67" y="134"/>
                  </a:cubicBezTo>
                  <a:cubicBezTo>
                    <a:pt x="1" y="234"/>
                    <a:pt x="1" y="334"/>
                    <a:pt x="134" y="434"/>
                  </a:cubicBezTo>
                  <a:lnTo>
                    <a:pt x="45833" y="26486"/>
                  </a:lnTo>
                  <a:cubicBezTo>
                    <a:pt x="45933" y="26519"/>
                    <a:pt x="46034" y="26519"/>
                    <a:pt x="46134" y="26419"/>
                  </a:cubicBezTo>
                  <a:cubicBezTo>
                    <a:pt x="46167" y="26319"/>
                    <a:pt x="46167" y="26186"/>
                    <a:pt x="46034" y="26119"/>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7"/>
            <p:cNvSpPr/>
            <p:nvPr/>
          </p:nvSpPr>
          <p:spPr>
            <a:xfrm>
              <a:off x="-5521275" y="-6838500"/>
              <a:ext cx="329425" cy="404200"/>
            </a:xfrm>
            <a:custGeom>
              <a:avLst/>
              <a:gdLst/>
              <a:ahLst/>
              <a:cxnLst/>
              <a:rect l="l" t="t" r="r" b="b"/>
              <a:pathLst>
                <a:path w="13177" h="16168" extrusionOk="0">
                  <a:moveTo>
                    <a:pt x="8414" y="1"/>
                  </a:moveTo>
                  <a:cubicBezTo>
                    <a:pt x="7384" y="1"/>
                    <a:pt x="6360" y="375"/>
                    <a:pt x="5605" y="1263"/>
                  </a:cubicBezTo>
                  <a:lnTo>
                    <a:pt x="6939" y="2031"/>
                  </a:lnTo>
                  <a:cubicBezTo>
                    <a:pt x="7361" y="1642"/>
                    <a:pt x="7886" y="1476"/>
                    <a:pt x="8427" y="1476"/>
                  </a:cubicBezTo>
                  <a:cubicBezTo>
                    <a:pt x="8954" y="1476"/>
                    <a:pt x="9497" y="1634"/>
                    <a:pt x="9974" y="1897"/>
                  </a:cubicBezTo>
                  <a:cubicBezTo>
                    <a:pt x="11142" y="2564"/>
                    <a:pt x="11509" y="4032"/>
                    <a:pt x="10908" y="5199"/>
                  </a:cubicBezTo>
                  <a:lnTo>
                    <a:pt x="6305" y="13272"/>
                  </a:lnTo>
                  <a:cubicBezTo>
                    <a:pt x="5893" y="14048"/>
                    <a:pt x="5163" y="14648"/>
                    <a:pt x="4308" y="14648"/>
                  </a:cubicBezTo>
                  <a:cubicBezTo>
                    <a:pt x="3987" y="14648"/>
                    <a:pt x="3649" y="14564"/>
                    <a:pt x="3303" y="14373"/>
                  </a:cubicBezTo>
                  <a:cubicBezTo>
                    <a:pt x="2135" y="13706"/>
                    <a:pt x="1769" y="12238"/>
                    <a:pt x="2402" y="11070"/>
                  </a:cubicBezTo>
                  <a:lnTo>
                    <a:pt x="4437" y="7501"/>
                  </a:lnTo>
                  <a:cubicBezTo>
                    <a:pt x="4637" y="7101"/>
                    <a:pt x="4504" y="6701"/>
                    <a:pt x="4137" y="6500"/>
                  </a:cubicBezTo>
                  <a:cubicBezTo>
                    <a:pt x="4015" y="6423"/>
                    <a:pt x="3885" y="6385"/>
                    <a:pt x="3759" y="6385"/>
                  </a:cubicBezTo>
                  <a:cubicBezTo>
                    <a:pt x="3507" y="6385"/>
                    <a:pt x="3270" y="6534"/>
                    <a:pt x="3136" y="6801"/>
                  </a:cubicBezTo>
                  <a:lnTo>
                    <a:pt x="1101" y="10370"/>
                  </a:lnTo>
                  <a:cubicBezTo>
                    <a:pt x="1" y="12238"/>
                    <a:pt x="668" y="14640"/>
                    <a:pt x="2569" y="15707"/>
                  </a:cubicBezTo>
                  <a:cubicBezTo>
                    <a:pt x="3118" y="16018"/>
                    <a:pt x="3703" y="16168"/>
                    <a:pt x="4282" y="16168"/>
                  </a:cubicBezTo>
                  <a:cubicBezTo>
                    <a:pt x="5567" y="16168"/>
                    <a:pt x="6824" y="15429"/>
                    <a:pt x="7606" y="14072"/>
                  </a:cubicBezTo>
                  <a:lnTo>
                    <a:pt x="12176" y="6000"/>
                  </a:lnTo>
                  <a:cubicBezTo>
                    <a:pt x="13177" y="4065"/>
                    <a:pt x="12576" y="1664"/>
                    <a:pt x="10675" y="596"/>
                  </a:cubicBezTo>
                  <a:cubicBezTo>
                    <a:pt x="9995" y="220"/>
                    <a:pt x="9203" y="1"/>
                    <a:pt x="841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6" name="Google Shape;216;p27"/>
          <p:cNvGrpSpPr/>
          <p:nvPr/>
        </p:nvGrpSpPr>
        <p:grpSpPr>
          <a:xfrm rot="-957684">
            <a:off x="7624381" y="668713"/>
            <a:ext cx="1143515" cy="1453614"/>
            <a:chOff x="-15174000" y="-2084050"/>
            <a:chExt cx="2325850" cy="2956575"/>
          </a:xfrm>
        </p:grpSpPr>
        <p:sp>
          <p:nvSpPr>
            <p:cNvPr id="217" name="Google Shape;217;p27"/>
            <p:cNvSpPr/>
            <p:nvPr/>
          </p:nvSpPr>
          <p:spPr>
            <a:xfrm>
              <a:off x="-15174000" y="-2022425"/>
              <a:ext cx="2325850" cy="2894950"/>
            </a:xfrm>
            <a:custGeom>
              <a:avLst/>
              <a:gdLst/>
              <a:ahLst/>
              <a:cxnLst/>
              <a:rect l="l" t="t" r="r" b="b"/>
              <a:pathLst>
                <a:path w="93034" h="115798" extrusionOk="0">
                  <a:moveTo>
                    <a:pt x="75457" y="0"/>
                  </a:moveTo>
                  <a:cubicBezTo>
                    <a:pt x="75357" y="0"/>
                    <a:pt x="75256" y="8"/>
                    <a:pt x="75154" y="24"/>
                  </a:cubicBezTo>
                  <a:lnTo>
                    <a:pt x="1802" y="11332"/>
                  </a:lnTo>
                  <a:cubicBezTo>
                    <a:pt x="768" y="11499"/>
                    <a:pt x="1" y="12433"/>
                    <a:pt x="167" y="13534"/>
                  </a:cubicBezTo>
                  <a:lnTo>
                    <a:pt x="15678" y="114139"/>
                  </a:lnTo>
                  <a:cubicBezTo>
                    <a:pt x="15829" y="115105"/>
                    <a:pt x="16635" y="115797"/>
                    <a:pt x="17602" y="115797"/>
                  </a:cubicBezTo>
                  <a:cubicBezTo>
                    <a:pt x="17704" y="115797"/>
                    <a:pt x="17808" y="115789"/>
                    <a:pt x="17913" y="115773"/>
                  </a:cubicBezTo>
                  <a:lnTo>
                    <a:pt x="91232" y="104465"/>
                  </a:lnTo>
                  <a:cubicBezTo>
                    <a:pt x="92300" y="104299"/>
                    <a:pt x="93034" y="103365"/>
                    <a:pt x="92867" y="102264"/>
                  </a:cubicBezTo>
                  <a:lnTo>
                    <a:pt x="77356" y="1658"/>
                  </a:lnTo>
                  <a:cubicBezTo>
                    <a:pt x="77205" y="693"/>
                    <a:pt x="76399" y="0"/>
                    <a:pt x="7545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27"/>
            <p:cNvSpPr/>
            <p:nvPr/>
          </p:nvSpPr>
          <p:spPr>
            <a:xfrm>
              <a:off x="-15083100" y="-1945700"/>
              <a:ext cx="2123200" cy="2601400"/>
            </a:xfrm>
            <a:custGeom>
              <a:avLst/>
              <a:gdLst/>
              <a:ahLst/>
              <a:cxnLst/>
              <a:rect l="l" t="t" r="r" b="b"/>
              <a:pathLst>
                <a:path w="84928" h="104056" extrusionOk="0">
                  <a:moveTo>
                    <a:pt x="68975" y="1"/>
                  </a:moveTo>
                  <a:cubicBezTo>
                    <a:pt x="68879" y="1"/>
                    <a:pt x="68781" y="8"/>
                    <a:pt x="68683" y="24"/>
                  </a:cubicBezTo>
                  <a:lnTo>
                    <a:pt x="1802" y="10331"/>
                  </a:lnTo>
                  <a:cubicBezTo>
                    <a:pt x="768" y="10498"/>
                    <a:pt x="1" y="11465"/>
                    <a:pt x="167" y="12533"/>
                  </a:cubicBezTo>
                  <a:lnTo>
                    <a:pt x="14011" y="102397"/>
                  </a:lnTo>
                  <a:cubicBezTo>
                    <a:pt x="14161" y="103363"/>
                    <a:pt x="14967" y="104055"/>
                    <a:pt x="15910" y="104055"/>
                  </a:cubicBezTo>
                  <a:cubicBezTo>
                    <a:pt x="16009" y="104055"/>
                    <a:pt x="16110" y="104048"/>
                    <a:pt x="16212" y="104032"/>
                  </a:cubicBezTo>
                  <a:lnTo>
                    <a:pt x="83160" y="93691"/>
                  </a:lnTo>
                  <a:cubicBezTo>
                    <a:pt x="84194" y="93524"/>
                    <a:pt x="84928" y="92557"/>
                    <a:pt x="84761" y="91489"/>
                  </a:cubicBezTo>
                  <a:lnTo>
                    <a:pt x="70884" y="1658"/>
                  </a:lnTo>
                  <a:cubicBezTo>
                    <a:pt x="70733" y="720"/>
                    <a:pt x="69922" y="1"/>
                    <a:pt x="689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27"/>
            <p:cNvSpPr/>
            <p:nvPr/>
          </p:nvSpPr>
          <p:spPr>
            <a:xfrm>
              <a:off x="-14586075" y="-2084050"/>
              <a:ext cx="756400" cy="372800"/>
            </a:xfrm>
            <a:custGeom>
              <a:avLst/>
              <a:gdLst/>
              <a:ahLst/>
              <a:cxnLst/>
              <a:rect l="l" t="t" r="r" b="b"/>
              <a:pathLst>
                <a:path w="30256" h="14912" extrusionOk="0">
                  <a:moveTo>
                    <a:pt x="14516" y="2694"/>
                  </a:moveTo>
                  <a:cubicBezTo>
                    <a:pt x="15661" y="2694"/>
                    <a:pt x="16632" y="3515"/>
                    <a:pt x="16812" y="4691"/>
                  </a:cubicBezTo>
                  <a:cubicBezTo>
                    <a:pt x="16979" y="5958"/>
                    <a:pt x="16112" y="7159"/>
                    <a:pt x="14844" y="7359"/>
                  </a:cubicBezTo>
                  <a:cubicBezTo>
                    <a:pt x="14722" y="7378"/>
                    <a:pt x="14601" y="7388"/>
                    <a:pt x="14481" y="7388"/>
                  </a:cubicBezTo>
                  <a:cubicBezTo>
                    <a:pt x="13360" y="7388"/>
                    <a:pt x="12387" y="6566"/>
                    <a:pt x="12176" y="5391"/>
                  </a:cubicBezTo>
                  <a:cubicBezTo>
                    <a:pt x="11976" y="4123"/>
                    <a:pt x="12843" y="2956"/>
                    <a:pt x="14144" y="2722"/>
                  </a:cubicBezTo>
                  <a:cubicBezTo>
                    <a:pt x="14269" y="2703"/>
                    <a:pt x="14394" y="2694"/>
                    <a:pt x="14516" y="2694"/>
                  </a:cubicBezTo>
                  <a:close/>
                  <a:moveTo>
                    <a:pt x="14481" y="1"/>
                  </a:moveTo>
                  <a:cubicBezTo>
                    <a:pt x="14237" y="1"/>
                    <a:pt x="13991" y="18"/>
                    <a:pt x="13744" y="54"/>
                  </a:cubicBezTo>
                  <a:cubicBezTo>
                    <a:pt x="10942" y="488"/>
                    <a:pt x="9007" y="3123"/>
                    <a:pt x="9440" y="5891"/>
                  </a:cubicBezTo>
                  <a:lnTo>
                    <a:pt x="3603" y="6825"/>
                  </a:lnTo>
                  <a:cubicBezTo>
                    <a:pt x="1468" y="7159"/>
                    <a:pt x="0" y="9160"/>
                    <a:pt x="334" y="11295"/>
                  </a:cubicBezTo>
                  <a:lnTo>
                    <a:pt x="401" y="11629"/>
                  </a:lnTo>
                  <a:cubicBezTo>
                    <a:pt x="702" y="13530"/>
                    <a:pt x="2368" y="14912"/>
                    <a:pt x="4239" y="14912"/>
                  </a:cubicBezTo>
                  <a:cubicBezTo>
                    <a:pt x="4436" y="14912"/>
                    <a:pt x="4636" y="14896"/>
                    <a:pt x="4837" y="14864"/>
                  </a:cubicBezTo>
                  <a:lnTo>
                    <a:pt x="26653" y="11495"/>
                  </a:lnTo>
                  <a:cubicBezTo>
                    <a:pt x="28788" y="11162"/>
                    <a:pt x="30255" y="9160"/>
                    <a:pt x="29922" y="7026"/>
                  </a:cubicBezTo>
                  <a:lnTo>
                    <a:pt x="29855" y="6692"/>
                  </a:lnTo>
                  <a:cubicBezTo>
                    <a:pt x="29553" y="4818"/>
                    <a:pt x="27881" y="3410"/>
                    <a:pt x="26007" y="3410"/>
                  </a:cubicBezTo>
                  <a:cubicBezTo>
                    <a:pt x="25813" y="3410"/>
                    <a:pt x="25616" y="3425"/>
                    <a:pt x="25419" y="3456"/>
                  </a:cubicBezTo>
                  <a:lnTo>
                    <a:pt x="19581" y="4357"/>
                  </a:lnTo>
                  <a:cubicBezTo>
                    <a:pt x="19186" y="1805"/>
                    <a:pt x="16966" y="1"/>
                    <a:pt x="144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27"/>
            <p:cNvSpPr/>
            <p:nvPr/>
          </p:nvSpPr>
          <p:spPr>
            <a:xfrm>
              <a:off x="-14823750" y="-1493125"/>
              <a:ext cx="573775" cy="168475"/>
            </a:xfrm>
            <a:custGeom>
              <a:avLst/>
              <a:gdLst/>
              <a:ahLst/>
              <a:cxnLst/>
              <a:rect l="l" t="t" r="r" b="b"/>
              <a:pathLst>
                <a:path w="22951" h="6739" extrusionOk="0">
                  <a:moveTo>
                    <a:pt x="22784" y="1635"/>
                  </a:moveTo>
                  <a:cubicBezTo>
                    <a:pt x="22950" y="2569"/>
                    <a:pt x="22283" y="3503"/>
                    <a:pt x="21316" y="3636"/>
                  </a:cubicBezTo>
                  <a:lnTo>
                    <a:pt x="2169" y="6572"/>
                  </a:lnTo>
                  <a:cubicBezTo>
                    <a:pt x="1235" y="6739"/>
                    <a:pt x="301" y="6071"/>
                    <a:pt x="167" y="5137"/>
                  </a:cubicBezTo>
                  <a:lnTo>
                    <a:pt x="167" y="5137"/>
                  </a:lnTo>
                  <a:cubicBezTo>
                    <a:pt x="1" y="4170"/>
                    <a:pt x="668" y="3236"/>
                    <a:pt x="1635" y="3103"/>
                  </a:cubicBezTo>
                  <a:lnTo>
                    <a:pt x="20782" y="167"/>
                  </a:lnTo>
                  <a:cubicBezTo>
                    <a:pt x="21749" y="0"/>
                    <a:pt x="22617" y="668"/>
                    <a:pt x="22784" y="1635"/>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7"/>
            <p:cNvSpPr/>
            <p:nvPr/>
          </p:nvSpPr>
          <p:spPr>
            <a:xfrm>
              <a:off x="-14826250" y="-1184575"/>
              <a:ext cx="376950" cy="138450"/>
            </a:xfrm>
            <a:custGeom>
              <a:avLst/>
              <a:gdLst/>
              <a:ahLst/>
              <a:cxnLst/>
              <a:rect l="l" t="t" r="r" b="b"/>
              <a:pathLst>
                <a:path w="15078" h="5538" extrusionOk="0">
                  <a:moveTo>
                    <a:pt x="14911" y="1602"/>
                  </a:moveTo>
                  <a:cubicBezTo>
                    <a:pt x="15078" y="2569"/>
                    <a:pt x="14411" y="3503"/>
                    <a:pt x="13443" y="3603"/>
                  </a:cubicBezTo>
                  <a:lnTo>
                    <a:pt x="2169" y="5371"/>
                  </a:lnTo>
                  <a:cubicBezTo>
                    <a:pt x="1201" y="5538"/>
                    <a:pt x="267" y="4871"/>
                    <a:pt x="167" y="3903"/>
                  </a:cubicBezTo>
                  <a:lnTo>
                    <a:pt x="167" y="3903"/>
                  </a:lnTo>
                  <a:cubicBezTo>
                    <a:pt x="1" y="2936"/>
                    <a:pt x="668" y="2035"/>
                    <a:pt x="1602" y="1902"/>
                  </a:cubicBezTo>
                  <a:lnTo>
                    <a:pt x="12910" y="167"/>
                  </a:lnTo>
                  <a:cubicBezTo>
                    <a:pt x="13877" y="1"/>
                    <a:pt x="14744" y="668"/>
                    <a:pt x="14911" y="1602"/>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27"/>
            <p:cNvSpPr/>
            <p:nvPr/>
          </p:nvSpPr>
          <p:spPr>
            <a:xfrm>
              <a:off x="-14430125" y="-1274625"/>
              <a:ext cx="567925" cy="168475"/>
            </a:xfrm>
            <a:custGeom>
              <a:avLst/>
              <a:gdLst/>
              <a:ahLst/>
              <a:cxnLst/>
              <a:rect l="l" t="t" r="r" b="b"/>
              <a:pathLst>
                <a:path w="22717" h="6739" extrusionOk="0">
                  <a:moveTo>
                    <a:pt x="22550" y="1635"/>
                  </a:moveTo>
                  <a:cubicBezTo>
                    <a:pt x="22716" y="2602"/>
                    <a:pt x="22049" y="3503"/>
                    <a:pt x="21082" y="3636"/>
                  </a:cubicBezTo>
                  <a:lnTo>
                    <a:pt x="2168" y="6571"/>
                  </a:lnTo>
                  <a:cubicBezTo>
                    <a:pt x="1201" y="6738"/>
                    <a:pt x="267" y="6071"/>
                    <a:pt x="167" y="5104"/>
                  </a:cubicBezTo>
                  <a:lnTo>
                    <a:pt x="167" y="5104"/>
                  </a:lnTo>
                  <a:cubicBezTo>
                    <a:pt x="0" y="4136"/>
                    <a:pt x="667" y="3236"/>
                    <a:pt x="1601" y="3102"/>
                  </a:cubicBezTo>
                  <a:lnTo>
                    <a:pt x="20548" y="167"/>
                  </a:lnTo>
                  <a:cubicBezTo>
                    <a:pt x="21516" y="0"/>
                    <a:pt x="22416" y="634"/>
                    <a:pt x="22550" y="1635"/>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27"/>
            <p:cNvSpPr/>
            <p:nvPr/>
          </p:nvSpPr>
          <p:spPr>
            <a:xfrm>
              <a:off x="-14776225" y="-936050"/>
              <a:ext cx="893175" cy="218500"/>
            </a:xfrm>
            <a:custGeom>
              <a:avLst/>
              <a:gdLst/>
              <a:ahLst/>
              <a:cxnLst/>
              <a:rect l="l" t="t" r="r" b="b"/>
              <a:pathLst>
                <a:path w="35727" h="8740" extrusionOk="0">
                  <a:moveTo>
                    <a:pt x="35560" y="1635"/>
                  </a:moveTo>
                  <a:cubicBezTo>
                    <a:pt x="35726" y="2602"/>
                    <a:pt x="35059" y="3503"/>
                    <a:pt x="34092" y="3636"/>
                  </a:cubicBezTo>
                  <a:lnTo>
                    <a:pt x="2169" y="8573"/>
                  </a:lnTo>
                  <a:cubicBezTo>
                    <a:pt x="1202" y="8740"/>
                    <a:pt x="268" y="8072"/>
                    <a:pt x="168" y="7105"/>
                  </a:cubicBezTo>
                  <a:lnTo>
                    <a:pt x="168" y="7105"/>
                  </a:lnTo>
                  <a:cubicBezTo>
                    <a:pt x="1" y="6138"/>
                    <a:pt x="668" y="5237"/>
                    <a:pt x="1602" y="5104"/>
                  </a:cubicBezTo>
                  <a:lnTo>
                    <a:pt x="33558" y="167"/>
                  </a:lnTo>
                  <a:cubicBezTo>
                    <a:pt x="34526" y="0"/>
                    <a:pt x="35426" y="634"/>
                    <a:pt x="35560" y="1635"/>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27"/>
            <p:cNvSpPr/>
            <p:nvPr/>
          </p:nvSpPr>
          <p:spPr>
            <a:xfrm>
              <a:off x="-14748700" y="-706725"/>
              <a:ext cx="573775" cy="169300"/>
            </a:xfrm>
            <a:custGeom>
              <a:avLst/>
              <a:gdLst/>
              <a:ahLst/>
              <a:cxnLst/>
              <a:rect l="l" t="t" r="r" b="b"/>
              <a:pathLst>
                <a:path w="22951" h="6772" extrusionOk="0">
                  <a:moveTo>
                    <a:pt x="22784" y="1635"/>
                  </a:moveTo>
                  <a:cubicBezTo>
                    <a:pt x="22950" y="2602"/>
                    <a:pt x="22283" y="3503"/>
                    <a:pt x="21316" y="3636"/>
                  </a:cubicBezTo>
                  <a:lnTo>
                    <a:pt x="2169" y="6605"/>
                  </a:lnTo>
                  <a:cubicBezTo>
                    <a:pt x="1235" y="6772"/>
                    <a:pt x="301" y="6105"/>
                    <a:pt x="168" y="5137"/>
                  </a:cubicBezTo>
                  <a:lnTo>
                    <a:pt x="168" y="5137"/>
                  </a:lnTo>
                  <a:cubicBezTo>
                    <a:pt x="1" y="4170"/>
                    <a:pt x="668" y="3269"/>
                    <a:pt x="1635" y="3136"/>
                  </a:cubicBezTo>
                  <a:lnTo>
                    <a:pt x="20782" y="167"/>
                  </a:lnTo>
                  <a:cubicBezTo>
                    <a:pt x="21750" y="0"/>
                    <a:pt x="22650" y="667"/>
                    <a:pt x="22784" y="1635"/>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27"/>
            <p:cNvSpPr/>
            <p:nvPr/>
          </p:nvSpPr>
          <p:spPr>
            <a:xfrm>
              <a:off x="-14111575" y="-773450"/>
              <a:ext cx="371125" cy="137625"/>
            </a:xfrm>
            <a:custGeom>
              <a:avLst/>
              <a:gdLst/>
              <a:ahLst/>
              <a:cxnLst/>
              <a:rect l="l" t="t" r="r" b="b"/>
              <a:pathLst>
                <a:path w="14845" h="5505" extrusionOk="0">
                  <a:moveTo>
                    <a:pt x="14678" y="1635"/>
                  </a:moveTo>
                  <a:cubicBezTo>
                    <a:pt x="14845" y="2603"/>
                    <a:pt x="14177" y="3503"/>
                    <a:pt x="13210" y="3637"/>
                  </a:cubicBezTo>
                  <a:lnTo>
                    <a:pt x="2169" y="5338"/>
                  </a:lnTo>
                  <a:cubicBezTo>
                    <a:pt x="1201" y="5505"/>
                    <a:pt x="301" y="4837"/>
                    <a:pt x="167" y="3903"/>
                  </a:cubicBezTo>
                  <a:lnTo>
                    <a:pt x="167" y="3903"/>
                  </a:lnTo>
                  <a:cubicBezTo>
                    <a:pt x="1" y="2936"/>
                    <a:pt x="668" y="2002"/>
                    <a:pt x="1635" y="1902"/>
                  </a:cubicBezTo>
                  <a:lnTo>
                    <a:pt x="12676" y="167"/>
                  </a:lnTo>
                  <a:cubicBezTo>
                    <a:pt x="13644" y="1"/>
                    <a:pt x="14544" y="668"/>
                    <a:pt x="14678" y="1635"/>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27"/>
            <p:cNvSpPr/>
            <p:nvPr/>
          </p:nvSpPr>
          <p:spPr>
            <a:xfrm>
              <a:off x="-14707000" y="-455725"/>
              <a:ext cx="688025" cy="186000"/>
            </a:xfrm>
            <a:custGeom>
              <a:avLst/>
              <a:gdLst/>
              <a:ahLst/>
              <a:cxnLst/>
              <a:rect l="l" t="t" r="r" b="b"/>
              <a:pathLst>
                <a:path w="27521" h="7440" extrusionOk="0">
                  <a:moveTo>
                    <a:pt x="27353" y="1602"/>
                  </a:moveTo>
                  <a:cubicBezTo>
                    <a:pt x="27520" y="2569"/>
                    <a:pt x="26853" y="3470"/>
                    <a:pt x="25919" y="3603"/>
                  </a:cubicBezTo>
                  <a:lnTo>
                    <a:pt x="2169" y="7273"/>
                  </a:lnTo>
                  <a:cubicBezTo>
                    <a:pt x="1235" y="7439"/>
                    <a:pt x="301" y="6772"/>
                    <a:pt x="167" y="5805"/>
                  </a:cubicBezTo>
                  <a:lnTo>
                    <a:pt x="167" y="5805"/>
                  </a:lnTo>
                  <a:cubicBezTo>
                    <a:pt x="1" y="4871"/>
                    <a:pt x="668" y="3937"/>
                    <a:pt x="1635" y="3804"/>
                  </a:cubicBezTo>
                  <a:lnTo>
                    <a:pt x="25352" y="134"/>
                  </a:lnTo>
                  <a:cubicBezTo>
                    <a:pt x="26319" y="1"/>
                    <a:pt x="27187" y="635"/>
                    <a:pt x="27353" y="1602"/>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27"/>
            <p:cNvSpPr/>
            <p:nvPr/>
          </p:nvSpPr>
          <p:spPr>
            <a:xfrm>
              <a:off x="-13990650" y="-504925"/>
              <a:ext cx="291900" cy="125125"/>
            </a:xfrm>
            <a:custGeom>
              <a:avLst/>
              <a:gdLst/>
              <a:ahLst/>
              <a:cxnLst/>
              <a:rect l="l" t="t" r="r" b="b"/>
              <a:pathLst>
                <a:path w="11676" h="5005" extrusionOk="0">
                  <a:moveTo>
                    <a:pt x="11509" y="1602"/>
                  </a:moveTo>
                  <a:cubicBezTo>
                    <a:pt x="11675" y="2569"/>
                    <a:pt x="11008" y="3503"/>
                    <a:pt x="10041" y="3603"/>
                  </a:cubicBezTo>
                  <a:lnTo>
                    <a:pt x="2169" y="4838"/>
                  </a:lnTo>
                  <a:cubicBezTo>
                    <a:pt x="1201" y="5004"/>
                    <a:pt x="301" y="4337"/>
                    <a:pt x="167" y="3370"/>
                  </a:cubicBezTo>
                  <a:lnTo>
                    <a:pt x="167" y="3370"/>
                  </a:lnTo>
                  <a:cubicBezTo>
                    <a:pt x="0" y="2402"/>
                    <a:pt x="668" y="1502"/>
                    <a:pt x="1635" y="1368"/>
                  </a:cubicBezTo>
                  <a:lnTo>
                    <a:pt x="9507" y="168"/>
                  </a:lnTo>
                  <a:cubicBezTo>
                    <a:pt x="10475" y="1"/>
                    <a:pt x="11342" y="601"/>
                    <a:pt x="11509" y="1602"/>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27"/>
            <p:cNvSpPr/>
            <p:nvPr/>
          </p:nvSpPr>
          <p:spPr>
            <a:xfrm>
              <a:off x="-14679475" y="-296425"/>
              <a:ext cx="826450" cy="206825"/>
            </a:xfrm>
            <a:custGeom>
              <a:avLst/>
              <a:gdLst/>
              <a:ahLst/>
              <a:cxnLst/>
              <a:rect l="l" t="t" r="r" b="b"/>
              <a:pathLst>
                <a:path w="33058" h="8273" extrusionOk="0">
                  <a:moveTo>
                    <a:pt x="32891" y="1601"/>
                  </a:moveTo>
                  <a:cubicBezTo>
                    <a:pt x="33057" y="2569"/>
                    <a:pt x="32390" y="3503"/>
                    <a:pt x="31423" y="3603"/>
                  </a:cubicBezTo>
                  <a:lnTo>
                    <a:pt x="2169" y="8106"/>
                  </a:lnTo>
                  <a:cubicBezTo>
                    <a:pt x="1201" y="8273"/>
                    <a:pt x="301" y="7605"/>
                    <a:pt x="167" y="6671"/>
                  </a:cubicBezTo>
                  <a:lnTo>
                    <a:pt x="167" y="6671"/>
                  </a:lnTo>
                  <a:cubicBezTo>
                    <a:pt x="0" y="5704"/>
                    <a:pt x="668" y="4803"/>
                    <a:pt x="1635" y="4670"/>
                  </a:cubicBezTo>
                  <a:lnTo>
                    <a:pt x="30889" y="167"/>
                  </a:lnTo>
                  <a:cubicBezTo>
                    <a:pt x="31856" y="0"/>
                    <a:pt x="32757" y="667"/>
                    <a:pt x="32891" y="1601"/>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27"/>
            <p:cNvSpPr/>
            <p:nvPr/>
          </p:nvSpPr>
          <p:spPr>
            <a:xfrm>
              <a:off x="-14636950" y="21300"/>
              <a:ext cx="496225" cy="156800"/>
            </a:xfrm>
            <a:custGeom>
              <a:avLst/>
              <a:gdLst/>
              <a:ahLst/>
              <a:cxnLst/>
              <a:rect l="l" t="t" r="r" b="b"/>
              <a:pathLst>
                <a:path w="19849" h="6272" extrusionOk="0">
                  <a:moveTo>
                    <a:pt x="19681" y="1635"/>
                  </a:moveTo>
                  <a:cubicBezTo>
                    <a:pt x="19848" y="2602"/>
                    <a:pt x="19181" y="3503"/>
                    <a:pt x="18214" y="3636"/>
                  </a:cubicBezTo>
                  <a:lnTo>
                    <a:pt x="2169" y="6104"/>
                  </a:lnTo>
                  <a:cubicBezTo>
                    <a:pt x="1201" y="6271"/>
                    <a:pt x="301" y="5604"/>
                    <a:pt x="167" y="4637"/>
                  </a:cubicBezTo>
                  <a:lnTo>
                    <a:pt x="167" y="4637"/>
                  </a:lnTo>
                  <a:cubicBezTo>
                    <a:pt x="1" y="3669"/>
                    <a:pt x="668" y="2769"/>
                    <a:pt x="1635" y="2635"/>
                  </a:cubicBezTo>
                  <a:lnTo>
                    <a:pt x="17680" y="167"/>
                  </a:lnTo>
                  <a:cubicBezTo>
                    <a:pt x="18614" y="0"/>
                    <a:pt x="19515" y="667"/>
                    <a:pt x="19681" y="1635"/>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27"/>
            <p:cNvSpPr/>
            <p:nvPr/>
          </p:nvSpPr>
          <p:spPr>
            <a:xfrm>
              <a:off x="-14121575" y="-61275"/>
              <a:ext cx="513725" cy="159300"/>
            </a:xfrm>
            <a:custGeom>
              <a:avLst/>
              <a:gdLst/>
              <a:ahLst/>
              <a:cxnLst/>
              <a:rect l="l" t="t" r="r" b="b"/>
              <a:pathLst>
                <a:path w="20549" h="6372" extrusionOk="0">
                  <a:moveTo>
                    <a:pt x="20382" y="1635"/>
                  </a:moveTo>
                  <a:cubicBezTo>
                    <a:pt x="20548" y="2603"/>
                    <a:pt x="19881" y="3503"/>
                    <a:pt x="18914" y="3637"/>
                  </a:cubicBezTo>
                  <a:lnTo>
                    <a:pt x="2169" y="6205"/>
                  </a:lnTo>
                  <a:cubicBezTo>
                    <a:pt x="1201" y="6372"/>
                    <a:pt x="267" y="5705"/>
                    <a:pt x="167" y="4771"/>
                  </a:cubicBezTo>
                  <a:lnTo>
                    <a:pt x="167" y="4771"/>
                  </a:lnTo>
                  <a:cubicBezTo>
                    <a:pt x="0" y="3803"/>
                    <a:pt x="667" y="2869"/>
                    <a:pt x="1601" y="2769"/>
                  </a:cubicBezTo>
                  <a:lnTo>
                    <a:pt x="18380" y="168"/>
                  </a:lnTo>
                  <a:cubicBezTo>
                    <a:pt x="19281" y="1"/>
                    <a:pt x="20215" y="668"/>
                    <a:pt x="20382" y="1635"/>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7"/>
            <p:cNvSpPr/>
            <p:nvPr/>
          </p:nvSpPr>
          <p:spPr>
            <a:xfrm>
              <a:off x="-14609425" y="220600"/>
              <a:ext cx="377800" cy="138450"/>
            </a:xfrm>
            <a:custGeom>
              <a:avLst/>
              <a:gdLst/>
              <a:ahLst/>
              <a:cxnLst/>
              <a:rect l="l" t="t" r="r" b="b"/>
              <a:pathLst>
                <a:path w="15112" h="5538" extrusionOk="0">
                  <a:moveTo>
                    <a:pt x="14944" y="1635"/>
                  </a:moveTo>
                  <a:cubicBezTo>
                    <a:pt x="15111" y="2569"/>
                    <a:pt x="14444" y="3503"/>
                    <a:pt x="13510" y="3636"/>
                  </a:cubicBezTo>
                  <a:lnTo>
                    <a:pt x="2169" y="5371"/>
                  </a:lnTo>
                  <a:cubicBezTo>
                    <a:pt x="1201" y="5538"/>
                    <a:pt x="267" y="4871"/>
                    <a:pt x="167" y="3903"/>
                  </a:cubicBezTo>
                  <a:lnTo>
                    <a:pt x="167" y="3903"/>
                  </a:lnTo>
                  <a:cubicBezTo>
                    <a:pt x="0" y="2969"/>
                    <a:pt x="668" y="2035"/>
                    <a:pt x="1602" y="1902"/>
                  </a:cubicBezTo>
                  <a:lnTo>
                    <a:pt x="12943" y="167"/>
                  </a:lnTo>
                  <a:cubicBezTo>
                    <a:pt x="13910" y="0"/>
                    <a:pt x="14844" y="668"/>
                    <a:pt x="14944" y="1635"/>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27"/>
            <p:cNvSpPr/>
            <p:nvPr/>
          </p:nvSpPr>
          <p:spPr>
            <a:xfrm>
              <a:off x="-13746300" y="-1466450"/>
              <a:ext cx="291875" cy="291900"/>
            </a:xfrm>
            <a:custGeom>
              <a:avLst/>
              <a:gdLst/>
              <a:ahLst/>
              <a:cxnLst/>
              <a:rect l="l" t="t" r="r" b="b"/>
              <a:pathLst>
                <a:path w="11675" h="11676" extrusionOk="0">
                  <a:moveTo>
                    <a:pt x="8406" y="968"/>
                  </a:moveTo>
                  <a:cubicBezTo>
                    <a:pt x="9040" y="902"/>
                    <a:pt x="9674" y="1302"/>
                    <a:pt x="9740" y="1936"/>
                  </a:cubicBezTo>
                  <a:lnTo>
                    <a:pt x="10741" y="8440"/>
                  </a:lnTo>
                  <a:cubicBezTo>
                    <a:pt x="10841" y="9074"/>
                    <a:pt x="10407" y="9674"/>
                    <a:pt x="9774" y="9775"/>
                  </a:cubicBezTo>
                  <a:lnTo>
                    <a:pt x="3302" y="10775"/>
                  </a:lnTo>
                  <a:cubicBezTo>
                    <a:pt x="2669" y="10842"/>
                    <a:pt x="2035" y="10442"/>
                    <a:pt x="1968" y="9808"/>
                  </a:cubicBezTo>
                  <a:lnTo>
                    <a:pt x="934" y="3303"/>
                  </a:lnTo>
                  <a:cubicBezTo>
                    <a:pt x="867" y="2669"/>
                    <a:pt x="1268" y="2036"/>
                    <a:pt x="1901" y="1969"/>
                  </a:cubicBezTo>
                  <a:lnTo>
                    <a:pt x="8406" y="968"/>
                  </a:lnTo>
                  <a:close/>
                  <a:moveTo>
                    <a:pt x="8273" y="168"/>
                  </a:moveTo>
                  <a:lnTo>
                    <a:pt x="1768" y="1168"/>
                  </a:lnTo>
                  <a:cubicBezTo>
                    <a:pt x="701" y="1335"/>
                    <a:pt x="0" y="2336"/>
                    <a:pt x="167" y="3403"/>
                  </a:cubicBezTo>
                  <a:lnTo>
                    <a:pt x="1168" y="9908"/>
                  </a:lnTo>
                  <a:cubicBezTo>
                    <a:pt x="1334" y="10975"/>
                    <a:pt x="2335" y="11676"/>
                    <a:pt x="3369" y="11509"/>
                  </a:cubicBezTo>
                  <a:lnTo>
                    <a:pt x="9874" y="10508"/>
                  </a:lnTo>
                  <a:cubicBezTo>
                    <a:pt x="10941" y="10342"/>
                    <a:pt x="11675" y="9341"/>
                    <a:pt x="11508" y="8307"/>
                  </a:cubicBezTo>
                  <a:lnTo>
                    <a:pt x="10508" y="1802"/>
                  </a:lnTo>
                  <a:cubicBezTo>
                    <a:pt x="10341" y="768"/>
                    <a:pt x="9340" y="1"/>
                    <a:pt x="8273" y="168"/>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27"/>
            <p:cNvSpPr/>
            <p:nvPr/>
          </p:nvSpPr>
          <p:spPr>
            <a:xfrm>
              <a:off x="-13676250" y="-1008625"/>
              <a:ext cx="291050" cy="291900"/>
            </a:xfrm>
            <a:custGeom>
              <a:avLst/>
              <a:gdLst/>
              <a:ahLst/>
              <a:cxnLst/>
              <a:rect l="l" t="t" r="r" b="b"/>
              <a:pathLst>
                <a:path w="11642" h="11676" extrusionOk="0">
                  <a:moveTo>
                    <a:pt x="8406" y="902"/>
                  </a:moveTo>
                  <a:cubicBezTo>
                    <a:pt x="9040" y="835"/>
                    <a:pt x="9640" y="1235"/>
                    <a:pt x="9740" y="1869"/>
                  </a:cubicBezTo>
                  <a:lnTo>
                    <a:pt x="10741" y="8374"/>
                  </a:lnTo>
                  <a:cubicBezTo>
                    <a:pt x="10841" y="9007"/>
                    <a:pt x="10407" y="9641"/>
                    <a:pt x="9774" y="9708"/>
                  </a:cubicBezTo>
                  <a:lnTo>
                    <a:pt x="3269" y="10709"/>
                  </a:lnTo>
                  <a:cubicBezTo>
                    <a:pt x="2669" y="10809"/>
                    <a:pt x="2035" y="10375"/>
                    <a:pt x="1935" y="9741"/>
                  </a:cubicBezTo>
                  <a:lnTo>
                    <a:pt x="934" y="3237"/>
                  </a:lnTo>
                  <a:cubicBezTo>
                    <a:pt x="867" y="2636"/>
                    <a:pt x="1268" y="2002"/>
                    <a:pt x="1901" y="1902"/>
                  </a:cubicBezTo>
                  <a:lnTo>
                    <a:pt x="8406" y="902"/>
                  </a:lnTo>
                  <a:close/>
                  <a:moveTo>
                    <a:pt x="8273" y="168"/>
                  </a:moveTo>
                  <a:lnTo>
                    <a:pt x="1768" y="1168"/>
                  </a:lnTo>
                  <a:cubicBezTo>
                    <a:pt x="701" y="1335"/>
                    <a:pt x="0" y="2336"/>
                    <a:pt x="133" y="3370"/>
                  </a:cubicBezTo>
                  <a:lnTo>
                    <a:pt x="1134" y="9875"/>
                  </a:lnTo>
                  <a:cubicBezTo>
                    <a:pt x="1334" y="10975"/>
                    <a:pt x="2302" y="11676"/>
                    <a:pt x="3369" y="11509"/>
                  </a:cubicBezTo>
                  <a:lnTo>
                    <a:pt x="9874" y="10508"/>
                  </a:lnTo>
                  <a:cubicBezTo>
                    <a:pt x="10941" y="10342"/>
                    <a:pt x="11642" y="9341"/>
                    <a:pt x="11475" y="8307"/>
                  </a:cubicBezTo>
                  <a:lnTo>
                    <a:pt x="10474" y="1802"/>
                  </a:lnTo>
                  <a:cubicBezTo>
                    <a:pt x="10374" y="701"/>
                    <a:pt x="9373" y="1"/>
                    <a:pt x="8273" y="168"/>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27"/>
            <p:cNvSpPr/>
            <p:nvPr/>
          </p:nvSpPr>
          <p:spPr>
            <a:xfrm>
              <a:off x="-13606200" y="-550775"/>
              <a:ext cx="291875" cy="290225"/>
            </a:xfrm>
            <a:custGeom>
              <a:avLst/>
              <a:gdLst/>
              <a:ahLst/>
              <a:cxnLst/>
              <a:rect l="l" t="t" r="r" b="b"/>
              <a:pathLst>
                <a:path w="11675" h="11609" extrusionOk="0">
                  <a:moveTo>
                    <a:pt x="8439" y="901"/>
                  </a:moveTo>
                  <a:cubicBezTo>
                    <a:pt x="9073" y="834"/>
                    <a:pt x="9674" y="1234"/>
                    <a:pt x="9774" y="1868"/>
                  </a:cubicBezTo>
                  <a:lnTo>
                    <a:pt x="10774" y="8373"/>
                  </a:lnTo>
                  <a:cubicBezTo>
                    <a:pt x="10841" y="9007"/>
                    <a:pt x="10441" y="9607"/>
                    <a:pt x="9807" y="9707"/>
                  </a:cubicBezTo>
                  <a:lnTo>
                    <a:pt x="3302" y="10708"/>
                  </a:lnTo>
                  <a:cubicBezTo>
                    <a:pt x="2702" y="10774"/>
                    <a:pt x="2068" y="10374"/>
                    <a:pt x="1968" y="9740"/>
                  </a:cubicBezTo>
                  <a:lnTo>
                    <a:pt x="967" y="3236"/>
                  </a:lnTo>
                  <a:cubicBezTo>
                    <a:pt x="901" y="2635"/>
                    <a:pt x="1301" y="2002"/>
                    <a:pt x="1935" y="1901"/>
                  </a:cubicBezTo>
                  <a:lnTo>
                    <a:pt x="8439" y="901"/>
                  </a:lnTo>
                  <a:close/>
                  <a:moveTo>
                    <a:pt x="8306" y="100"/>
                  </a:moveTo>
                  <a:lnTo>
                    <a:pt x="1801" y="1101"/>
                  </a:lnTo>
                  <a:cubicBezTo>
                    <a:pt x="734" y="1301"/>
                    <a:pt x="0" y="2268"/>
                    <a:pt x="167" y="3336"/>
                  </a:cubicBezTo>
                  <a:lnTo>
                    <a:pt x="1168" y="9840"/>
                  </a:lnTo>
                  <a:cubicBezTo>
                    <a:pt x="1368" y="10908"/>
                    <a:pt x="2335" y="11608"/>
                    <a:pt x="3402" y="11442"/>
                  </a:cubicBezTo>
                  <a:lnTo>
                    <a:pt x="9907" y="10441"/>
                  </a:lnTo>
                  <a:cubicBezTo>
                    <a:pt x="10975" y="10274"/>
                    <a:pt x="11675" y="9273"/>
                    <a:pt x="11508" y="8239"/>
                  </a:cubicBezTo>
                  <a:lnTo>
                    <a:pt x="10508" y="1735"/>
                  </a:lnTo>
                  <a:cubicBezTo>
                    <a:pt x="10341" y="701"/>
                    <a:pt x="9407" y="0"/>
                    <a:pt x="8306" y="10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7"/>
            <p:cNvSpPr/>
            <p:nvPr/>
          </p:nvSpPr>
          <p:spPr>
            <a:xfrm>
              <a:off x="-13535325" y="-94625"/>
              <a:ext cx="291900" cy="291900"/>
            </a:xfrm>
            <a:custGeom>
              <a:avLst/>
              <a:gdLst/>
              <a:ahLst/>
              <a:cxnLst/>
              <a:rect l="l" t="t" r="r" b="b"/>
              <a:pathLst>
                <a:path w="11676" h="11676" extrusionOk="0">
                  <a:moveTo>
                    <a:pt x="8440" y="968"/>
                  </a:moveTo>
                  <a:cubicBezTo>
                    <a:pt x="9074" y="868"/>
                    <a:pt x="9674" y="1301"/>
                    <a:pt x="9774" y="1935"/>
                  </a:cubicBezTo>
                  <a:lnTo>
                    <a:pt x="10775" y="8440"/>
                  </a:lnTo>
                  <a:cubicBezTo>
                    <a:pt x="10841" y="9040"/>
                    <a:pt x="10441" y="9674"/>
                    <a:pt x="9807" y="9774"/>
                  </a:cubicBezTo>
                  <a:lnTo>
                    <a:pt x="3303" y="10775"/>
                  </a:lnTo>
                  <a:cubicBezTo>
                    <a:pt x="2702" y="10842"/>
                    <a:pt x="2069" y="10441"/>
                    <a:pt x="1968" y="9807"/>
                  </a:cubicBezTo>
                  <a:lnTo>
                    <a:pt x="968" y="3303"/>
                  </a:lnTo>
                  <a:cubicBezTo>
                    <a:pt x="901" y="2669"/>
                    <a:pt x="1301" y="2035"/>
                    <a:pt x="1935" y="1969"/>
                  </a:cubicBezTo>
                  <a:lnTo>
                    <a:pt x="8440" y="968"/>
                  </a:lnTo>
                  <a:close/>
                  <a:moveTo>
                    <a:pt x="8306" y="167"/>
                  </a:moveTo>
                  <a:lnTo>
                    <a:pt x="1802" y="1168"/>
                  </a:lnTo>
                  <a:cubicBezTo>
                    <a:pt x="734" y="1335"/>
                    <a:pt x="0" y="2335"/>
                    <a:pt x="167" y="3370"/>
                  </a:cubicBezTo>
                  <a:lnTo>
                    <a:pt x="1168" y="9874"/>
                  </a:lnTo>
                  <a:cubicBezTo>
                    <a:pt x="1335" y="10975"/>
                    <a:pt x="2335" y="11675"/>
                    <a:pt x="3403" y="11509"/>
                  </a:cubicBezTo>
                  <a:lnTo>
                    <a:pt x="9907" y="10508"/>
                  </a:lnTo>
                  <a:cubicBezTo>
                    <a:pt x="10975" y="10341"/>
                    <a:pt x="11675" y="9340"/>
                    <a:pt x="11509" y="8306"/>
                  </a:cubicBezTo>
                  <a:lnTo>
                    <a:pt x="10508" y="1802"/>
                  </a:lnTo>
                  <a:cubicBezTo>
                    <a:pt x="10341" y="768"/>
                    <a:pt x="9340" y="0"/>
                    <a:pt x="8306" y="167"/>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27"/>
            <p:cNvSpPr/>
            <p:nvPr/>
          </p:nvSpPr>
          <p:spPr>
            <a:xfrm>
              <a:off x="-13789675" y="-1625850"/>
              <a:ext cx="416150" cy="358750"/>
            </a:xfrm>
            <a:custGeom>
              <a:avLst/>
              <a:gdLst/>
              <a:ahLst/>
              <a:cxnLst/>
              <a:rect l="l" t="t" r="r" b="b"/>
              <a:pathLst>
                <a:path w="16646" h="14350" extrusionOk="0">
                  <a:moveTo>
                    <a:pt x="15356" y="0"/>
                  </a:moveTo>
                  <a:cubicBezTo>
                    <a:pt x="14986" y="0"/>
                    <a:pt x="14628" y="192"/>
                    <a:pt x="14411" y="539"/>
                  </a:cubicBezTo>
                  <a:lnTo>
                    <a:pt x="7639" y="11681"/>
                  </a:lnTo>
                  <a:lnTo>
                    <a:pt x="1935" y="7845"/>
                  </a:lnTo>
                  <a:cubicBezTo>
                    <a:pt x="1750" y="7709"/>
                    <a:pt x="1538" y="7646"/>
                    <a:pt x="1327" y="7646"/>
                  </a:cubicBezTo>
                  <a:cubicBezTo>
                    <a:pt x="967" y="7646"/>
                    <a:pt x="611" y="7829"/>
                    <a:pt x="401" y="8145"/>
                  </a:cubicBezTo>
                  <a:cubicBezTo>
                    <a:pt x="0" y="8645"/>
                    <a:pt x="167" y="9346"/>
                    <a:pt x="668" y="9679"/>
                  </a:cubicBezTo>
                  <a:lnTo>
                    <a:pt x="7339" y="14149"/>
                  </a:lnTo>
                  <a:cubicBezTo>
                    <a:pt x="7546" y="14278"/>
                    <a:pt x="7733" y="14328"/>
                    <a:pt x="7946" y="14328"/>
                  </a:cubicBezTo>
                  <a:cubicBezTo>
                    <a:pt x="8008" y="14328"/>
                    <a:pt x="8072" y="14323"/>
                    <a:pt x="8140" y="14316"/>
                  </a:cubicBezTo>
                  <a:cubicBezTo>
                    <a:pt x="8140" y="14316"/>
                    <a:pt x="8173" y="14316"/>
                    <a:pt x="8240" y="14349"/>
                  </a:cubicBezTo>
                  <a:cubicBezTo>
                    <a:pt x="8507" y="14316"/>
                    <a:pt x="8773" y="14082"/>
                    <a:pt x="8940" y="13849"/>
                  </a:cubicBezTo>
                  <a:lnTo>
                    <a:pt x="16312" y="1707"/>
                  </a:lnTo>
                  <a:cubicBezTo>
                    <a:pt x="16646" y="1173"/>
                    <a:pt x="16479" y="506"/>
                    <a:pt x="15945" y="172"/>
                  </a:cubicBezTo>
                  <a:cubicBezTo>
                    <a:pt x="15759" y="56"/>
                    <a:pt x="15556" y="0"/>
                    <a:pt x="153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27"/>
            <p:cNvSpPr/>
            <p:nvPr/>
          </p:nvSpPr>
          <p:spPr>
            <a:xfrm>
              <a:off x="-13717125" y="-1155525"/>
              <a:ext cx="416150" cy="358750"/>
            </a:xfrm>
            <a:custGeom>
              <a:avLst/>
              <a:gdLst/>
              <a:ahLst/>
              <a:cxnLst/>
              <a:rect l="l" t="t" r="r" b="b"/>
              <a:pathLst>
                <a:path w="16646" h="14350" extrusionOk="0">
                  <a:moveTo>
                    <a:pt x="15323" y="1"/>
                  </a:moveTo>
                  <a:cubicBezTo>
                    <a:pt x="14952" y="1"/>
                    <a:pt x="14594" y="193"/>
                    <a:pt x="14377" y="540"/>
                  </a:cubicBezTo>
                  <a:lnTo>
                    <a:pt x="7606" y="11681"/>
                  </a:lnTo>
                  <a:lnTo>
                    <a:pt x="1902" y="7845"/>
                  </a:lnTo>
                  <a:cubicBezTo>
                    <a:pt x="1710" y="7692"/>
                    <a:pt x="1489" y="7622"/>
                    <a:pt x="1270" y="7622"/>
                  </a:cubicBezTo>
                  <a:cubicBezTo>
                    <a:pt x="919" y="7622"/>
                    <a:pt x="573" y="7803"/>
                    <a:pt x="367" y="8112"/>
                  </a:cubicBezTo>
                  <a:cubicBezTo>
                    <a:pt x="1" y="8612"/>
                    <a:pt x="167" y="9346"/>
                    <a:pt x="668" y="9680"/>
                  </a:cubicBezTo>
                  <a:lnTo>
                    <a:pt x="7339" y="14116"/>
                  </a:lnTo>
                  <a:cubicBezTo>
                    <a:pt x="7512" y="14240"/>
                    <a:pt x="7704" y="14309"/>
                    <a:pt x="7900" y="14309"/>
                  </a:cubicBezTo>
                  <a:cubicBezTo>
                    <a:pt x="7968" y="14309"/>
                    <a:pt x="8037" y="14300"/>
                    <a:pt x="8106" y="14283"/>
                  </a:cubicBezTo>
                  <a:cubicBezTo>
                    <a:pt x="8173" y="14283"/>
                    <a:pt x="8173" y="14283"/>
                    <a:pt x="8206" y="14350"/>
                  </a:cubicBezTo>
                  <a:cubicBezTo>
                    <a:pt x="8507" y="14283"/>
                    <a:pt x="8740" y="14083"/>
                    <a:pt x="8907" y="13849"/>
                  </a:cubicBezTo>
                  <a:lnTo>
                    <a:pt x="16312" y="1707"/>
                  </a:lnTo>
                  <a:cubicBezTo>
                    <a:pt x="16646" y="1174"/>
                    <a:pt x="16446" y="506"/>
                    <a:pt x="15912" y="173"/>
                  </a:cubicBezTo>
                  <a:cubicBezTo>
                    <a:pt x="15725" y="56"/>
                    <a:pt x="15522" y="1"/>
                    <a:pt x="153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27"/>
            <p:cNvSpPr/>
            <p:nvPr/>
          </p:nvSpPr>
          <p:spPr>
            <a:xfrm>
              <a:off x="-13644575" y="-685975"/>
              <a:ext cx="416150" cy="358700"/>
            </a:xfrm>
            <a:custGeom>
              <a:avLst/>
              <a:gdLst/>
              <a:ahLst/>
              <a:cxnLst/>
              <a:rect l="l" t="t" r="r" b="b"/>
              <a:pathLst>
                <a:path w="16646" h="14348" extrusionOk="0">
                  <a:moveTo>
                    <a:pt x="15355" y="0"/>
                  </a:moveTo>
                  <a:cubicBezTo>
                    <a:pt x="14972" y="0"/>
                    <a:pt x="14596" y="200"/>
                    <a:pt x="14378" y="571"/>
                  </a:cubicBezTo>
                  <a:lnTo>
                    <a:pt x="7639" y="11713"/>
                  </a:lnTo>
                  <a:lnTo>
                    <a:pt x="1935" y="7843"/>
                  </a:lnTo>
                  <a:cubicBezTo>
                    <a:pt x="1751" y="7708"/>
                    <a:pt x="1534" y="7645"/>
                    <a:pt x="1317" y="7645"/>
                  </a:cubicBezTo>
                  <a:cubicBezTo>
                    <a:pt x="948" y="7645"/>
                    <a:pt x="578" y="7828"/>
                    <a:pt x="368" y="8143"/>
                  </a:cubicBezTo>
                  <a:cubicBezTo>
                    <a:pt x="1" y="8644"/>
                    <a:pt x="167" y="9378"/>
                    <a:pt x="668" y="9711"/>
                  </a:cubicBezTo>
                  <a:lnTo>
                    <a:pt x="7339" y="14148"/>
                  </a:lnTo>
                  <a:cubicBezTo>
                    <a:pt x="7546" y="14277"/>
                    <a:pt x="7733" y="14326"/>
                    <a:pt x="7946" y="14326"/>
                  </a:cubicBezTo>
                  <a:cubicBezTo>
                    <a:pt x="8008" y="14326"/>
                    <a:pt x="8072" y="14322"/>
                    <a:pt x="8140" y="14314"/>
                  </a:cubicBezTo>
                  <a:cubicBezTo>
                    <a:pt x="8140" y="14314"/>
                    <a:pt x="8173" y="14314"/>
                    <a:pt x="8206" y="14348"/>
                  </a:cubicBezTo>
                  <a:cubicBezTo>
                    <a:pt x="8507" y="14314"/>
                    <a:pt x="8774" y="14114"/>
                    <a:pt x="8940" y="13847"/>
                  </a:cubicBezTo>
                  <a:lnTo>
                    <a:pt x="16312" y="1739"/>
                  </a:lnTo>
                  <a:cubicBezTo>
                    <a:pt x="16646" y="1172"/>
                    <a:pt x="16479" y="505"/>
                    <a:pt x="15945" y="171"/>
                  </a:cubicBezTo>
                  <a:cubicBezTo>
                    <a:pt x="15761" y="56"/>
                    <a:pt x="15557" y="0"/>
                    <a:pt x="1535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27"/>
            <p:cNvSpPr/>
            <p:nvPr/>
          </p:nvSpPr>
          <p:spPr>
            <a:xfrm>
              <a:off x="-13572850" y="-215675"/>
              <a:ext cx="416150" cy="358750"/>
            </a:xfrm>
            <a:custGeom>
              <a:avLst/>
              <a:gdLst/>
              <a:ahLst/>
              <a:cxnLst/>
              <a:rect l="l" t="t" r="r" b="b"/>
              <a:pathLst>
                <a:path w="16646" h="14350" extrusionOk="0">
                  <a:moveTo>
                    <a:pt x="15356" y="0"/>
                  </a:moveTo>
                  <a:cubicBezTo>
                    <a:pt x="14986" y="0"/>
                    <a:pt x="14628" y="192"/>
                    <a:pt x="14411" y="539"/>
                  </a:cubicBezTo>
                  <a:lnTo>
                    <a:pt x="7639" y="11681"/>
                  </a:lnTo>
                  <a:lnTo>
                    <a:pt x="1935" y="7845"/>
                  </a:lnTo>
                  <a:cubicBezTo>
                    <a:pt x="1750" y="7709"/>
                    <a:pt x="1538" y="7646"/>
                    <a:pt x="1327" y="7646"/>
                  </a:cubicBezTo>
                  <a:cubicBezTo>
                    <a:pt x="967" y="7646"/>
                    <a:pt x="611" y="7829"/>
                    <a:pt x="401" y="8145"/>
                  </a:cubicBezTo>
                  <a:cubicBezTo>
                    <a:pt x="0" y="8645"/>
                    <a:pt x="167" y="9346"/>
                    <a:pt x="667" y="9679"/>
                  </a:cubicBezTo>
                  <a:lnTo>
                    <a:pt x="7339" y="14149"/>
                  </a:lnTo>
                  <a:cubicBezTo>
                    <a:pt x="7546" y="14278"/>
                    <a:pt x="7733" y="14328"/>
                    <a:pt x="7946" y="14328"/>
                  </a:cubicBezTo>
                  <a:cubicBezTo>
                    <a:pt x="8008" y="14328"/>
                    <a:pt x="8072" y="14323"/>
                    <a:pt x="8139" y="14316"/>
                  </a:cubicBezTo>
                  <a:cubicBezTo>
                    <a:pt x="8173" y="14316"/>
                    <a:pt x="8173" y="14316"/>
                    <a:pt x="8240" y="14349"/>
                  </a:cubicBezTo>
                  <a:cubicBezTo>
                    <a:pt x="8506" y="14316"/>
                    <a:pt x="8773" y="14116"/>
                    <a:pt x="8940" y="13849"/>
                  </a:cubicBezTo>
                  <a:lnTo>
                    <a:pt x="16312" y="1740"/>
                  </a:lnTo>
                  <a:cubicBezTo>
                    <a:pt x="16646" y="1173"/>
                    <a:pt x="16479" y="506"/>
                    <a:pt x="15945" y="172"/>
                  </a:cubicBezTo>
                  <a:cubicBezTo>
                    <a:pt x="15758" y="56"/>
                    <a:pt x="15556" y="0"/>
                    <a:pt x="153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0" name="Google Shape;240;p27"/>
          <p:cNvGrpSpPr/>
          <p:nvPr/>
        </p:nvGrpSpPr>
        <p:grpSpPr>
          <a:xfrm rot="-993644">
            <a:off x="6049197" y="2327636"/>
            <a:ext cx="1103846" cy="1451699"/>
            <a:chOff x="-11126950" y="-4189250"/>
            <a:chExt cx="1601175" cy="2105750"/>
          </a:xfrm>
        </p:grpSpPr>
        <p:sp>
          <p:nvSpPr>
            <p:cNvPr id="241" name="Google Shape;241;p27"/>
            <p:cNvSpPr/>
            <p:nvPr/>
          </p:nvSpPr>
          <p:spPr>
            <a:xfrm>
              <a:off x="-11126950" y="-4189250"/>
              <a:ext cx="1601175" cy="2105750"/>
            </a:xfrm>
            <a:custGeom>
              <a:avLst/>
              <a:gdLst/>
              <a:ahLst/>
              <a:cxnLst/>
              <a:rect l="l" t="t" r="r" b="b"/>
              <a:pathLst>
                <a:path w="64047" h="84230" extrusionOk="0">
                  <a:moveTo>
                    <a:pt x="60071" y="1"/>
                  </a:moveTo>
                  <a:cubicBezTo>
                    <a:pt x="60051" y="1"/>
                    <a:pt x="60031" y="1"/>
                    <a:pt x="60010" y="2"/>
                  </a:cubicBezTo>
                  <a:lnTo>
                    <a:pt x="2136" y="1336"/>
                  </a:lnTo>
                  <a:cubicBezTo>
                    <a:pt x="968" y="1369"/>
                    <a:pt x="1" y="2337"/>
                    <a:pt x="34" y="3537"/>
                  </a:cubicBezTo>
                  <a:lnTo>
                    <a:pt x="1835" y="82160"/>
                  </a:lnTo>
                  <a:cubicBezTo>
                    <a:pt x="1868" y="83308"/>
                    <a:pt x="2835" y="84229"/>
                    <a:pt x="3976" y="84229"/>
                  </a:cubicBezTo>
                  <a:cubicBezTo>
                    <a:pt x="3997" y="84229"/>
                    <a:pt x="4017" y="84229"/>
                    <a:pt x="4037" y="84229"/>
                  </a:cubicBezTo>
                  <a:lnTo>
                    <a:pt x="61912" y="82894"/>
                  </a:lnTo>
                  <a:cubicBezTo>
                    <a:pt x="63079" y="82861"/>
                    <a:pt x="64047" y="81894"/>
                    <a:pt x="64013" y="80693"/>
                  </a:cubicBezTo>
                  <a:lnTo>
                    <a:pt x="62212" y="2103"/>
                  </a:lnTo>
                  <a:cubicBezTo>
                    <a:pt x="62179" y="955"/>
                    <a:pt x="61243" y="1"/>
                    <a:pt x="6007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27"/>
            <p:cNvSpPr/>
            <p:nvPr/>
          </p:nvSpPr>
          <p:spPr>
            <a:xfrm>
              <a:off x="-10952650" y="-3948225"/>
              <a:ext cx="242700" cy="238625"/>
            </a:xfrm>
            <a:custGeom>
              <a:avLst/>
              <a:gdLst/>
              <a:ahLst/>
              <a:cxnLst/>
              <a:rect l="l" t="t" r="r" b="b"/>
              <a:pathLst>
                <a:path w="9708" h="9545" extrusionOk="0">
                  <a:moveTo>
                    <a:pt x="4833" y="868"/>
                  </a:moveTo>
                  <a:cubicBezTo>
                    <a:pt x="6973" y="868"/>
                    <a:pt x="8740" y="2557"/>
                    <a:pt x="8773" y="4704"/>
                  </a:cubicBezTo>
                  <a:cubicBezTo>
                    <a:pt x="8840" y="6872"/>
                    <a:pt x="7106" y="8674"/>
                    <a:pt x="4937" y="8707"/>
                  </a:cubicBezTo>
                  <a:cubicBezTo>
                    <a:pt x="4916" y="8707"/>
                    <a:pt x="4896" y="8708"/>
                    <a:pt x="4875" y="8708"/>
                  </a:cubicBezTo>
                  <a:cubicBezTo>
                    <a:pt x="2735" y="8708"/>
                    <a:pt x="1001" y="7018"/>
                    <a:pt x="934" y="4871"/>
                  </a:cubicBezTo>
                  <a:cubicBezTo>
                    <a:pt x="901" y="2703"/>
                    <a:pt x="2636" y="901"/>
                    <a:pt x="4771" y="868"/>
                  </a:cubicBezTo>
                  <a:cubicBezTo>
                    <a:pt x="4791" y="868"/>
                    <a:pt x="4812" y="868"/>
                    <a:pt x="4833" y="868"/>
                  </a:cubicBezTo>
                  <a:close/>
                  <a:moveTo>
                    <a:pt x="4800" y="0"/>
                  </a:moveTo>
                  <a:cubicBezTo>
                    <a:pt x="4779" y="0"/>
                    <a:pt x="4758" y="1"/>
                    <a:pt x="4737" y="1"/>
                  </a:cubicBezTo>
                  <a:cubicBezTo>
                    <a:pt x="2102" y="34"/>
                    <a:pt x="0" y="2236"/>
                    <a:pt x="67" y="4871"/>
                  </a:cubicBezTo>
                  <a:cubicBezTo>
                    <a:pt x="100" y="7447"/>
                    <a:pt x="2236" y="9544"/>
                    <a:pt x="4762" y="9544"/>
                  </a:cubicBezTo>
                  <a:cubicBezTo>
                    <a:pt x="4820" y="9544"/>
                    <a:pt x="4879" y="9543"/>
                    <a:pt x="4937" y="9541"/>
                  </a:cubicBezTo>
                  <a:cubicBezTo>
                    <a:pt x="7573" y="9508"/>
                    <a:pt x="9707" y="7306"/>
                    <a:pt x="9607" y="4671"/>
                  </a:cubicBezTo>
                  <a:cubicBezTo>
                    <a:pt x="9574" y="2057"/>
                    <a:pt x="7407" y="0"/>
                    <a:pt x="480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27"/>
            <p:cNvSpPr/>
            <p:nvPr/>
          </p:nvSpPr>
          <p:spPr>
            <a:xfrm>
              <a:off x="-10942650" y="-3479600"/>
              <a:ext cx="243550" cy="239450"/>
            </a:xfrm>
            <a:custGeom>
              <a:avLst/>
              <a:gdLst/>
              <a:ahLst/>
              <a:cxnLst/>
              <a:rect l="l" t="t" r="r" b="b"/>
              <a:pathLst>
                <a:path w="9742" h="9578" extrusionOk="0">
                  <a:moveTo>
                    <a:pt x="4867" y="836"/>
                  </a:moveTo>
                  <a:cubicBezTo>
                    <a:pt x="7007" y="836"/>
                    <a:pt x="8774" y="2525"/>
                    <a:pt x="8807" y="4673"/>
                  </a:cubicBezTo>
                  <a:cubicBezTo>
                    <a:pt x="8840" y="6841"/>
                    <a:pt x="7139" y="8642"/>
                    <a:pt x="4971" y="8675"/>
                  </a:cubicBezTo>
                  <a:cubicBezTo>
                    <a:pt x="4931" y="8677"/>
                    <a:pt x="4890" y="8677"/>
                    <a:pt x="4850" y="8677"/>
                  </a:cubicBezTo>
                  <a:cubicBezTo>
                    <a:pt x="2736" y="8677"/>
                    <a:pt x="1001" y="6967"/>
                    <a:pt x="968" y="4839"/>
                  </a:cubicBezTo>
                  <a:cubicBezTo>
                    <a:pt x="935" y="2738"/>
                    <a:pt x="2636" y="937"/>
                    <a:pt x="4804" y="836"/>
                  </a:cubicBezTo>
                  <a:cubicBezTo>
                    <a:pt x="4825" y="836"/>
                    <a:pt x="4846" y="836"/>
                    <a:pt x="4867" y="836"/>
                  </a:cubicBezTo>
                  <a:close/>
                  <a:moveTo>
                    <a:pt x="4896" y="1"/>
                  </a:moveTo>
                  <a:cubicBezTo>
                    <a:pt x="4855" y="1"/>
                    <a:pt x="4813" y="2"/>
                    <a:pt x="4771" y="3"/>
                  </a:cubicBezTo>
                  <a:cubicBezTo>
                    <a:pt x="2136" y="69"/>
                    <a:pt x="1" y="2271"/>
                    <a:pt x="101" y="4906"/>
                  </a:cubicBezTo>
                  <a:cubicBezTo>
                    <a:pt x="134" y="7468"/>
                    <a:pt x="2269" y="9578"/>
                    <a:pt x="4851" y="9578"/>
                  </a:cubicBezTo>
                  <a:cubicBezTo>
                    <a:pt x="4891" y="9578"/>
                    <a:pt x="4931" y="9577"/>
                    <a:pt x="4971" y="9576"/>
                  </a:cubicBezTo>
                  <a:cubicBezTo>
                    <a:pt x="7606" y="9509"/>
                    <a:pt x="9741" y="7308"/>
                    <a:pt x="9641" y="4673"/>
                  </a:cubicBezTo>
                  <a:cubicBezTo>
                    <a:pt x="9608" y="2046"/>
                    <a:pt x="7507" y="1"/>
                    <a:pt x="489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27"/>
            <p:cNvSpPr/>
            <p:nvPr/>
          </p:nvSpPr>
          <p:spPr>
            <a:xfrm>
              <a:off x="-10931800" y="-3055925"/>
              <a:ext cx="242700" cy="238625"/>
            </a:xfrm>
            <a:custGeom>
              <a:avLst/>
              <a:gdLst/>
              <a:ahLst/>
              <a:cxnLst/>
              <a:rect l="l" t="t" r="r" b="b"/>
              <a:pathLst>
                <a:path w="9708" h="9545" extrusionOk="0">
                  <a:moveTo>
                    <a:pt x="4800" y="868"/>
                  </a:moveTo>
                  <a:cubicBezTo>
                    <a:pt x="6940" y="868"/>
                    <a:pt x="8707" y="2557"/>
                    <a:pt x="8740" y="4704"/>
                  </a:cubicBezTo>
                  <a:cubicBezTo>
                    <a:pt x="8773" y="6873"/>
                    <a:pt x="7072" y="8674"/>
                    <a:pt x="4904" y="8707"/>
                  </a:cubicBezTo>
                  <a:cubicBezTo>
                    <a:pt x="4863" y="8708"/>
                    <a:pt x="4823" y="8709"/>
                    <a:pt x="4783" y="8709"/>
                  </a:cubicBezTo>
                  <a:cubicBezTo>
                    <a:pt x="2669" y="8709"/>
                    <a:pt x="934" y="6999"/>
                    <a:pt x="901" y="4871"/>
                  </a:cubicBezTo>
                  <a:cubicBezTo>
                    <a:pt x="868" y="2703"/>
                    <a:pt x="2636" y="902"/>
                    <a:pt x="4737" y="868"/>
                  </a:cubicBezTo>
                  <a:cubicBezTo>
                    <a:pt x="4758" y="868"/>
                    <a:pt x="4779" y="868"/>
                    <a:pt x="4800" y="868"/>
                  </a:cubicBezTo>
                  <a:close/>
                  <a:moveTo>
                    <a:pt x="4800" y="1"/>
                  </a:moveTo>
                  <a:cubicBezTo>
                    <a:pt x="4779" y="1"/>
                    <a:pt x="4758" y="1"/>
                    <a:pt x="4737" y="1"/>
                  </a:cubicBezTo>
                  <a:cubicBezTo>
                    <a:pt x="2102" y="34"/>
                    <a:pt x="0" y="2236"/>
                    <a:pt x="67" y="4871"/>
                  </a:cubicBezTo>
                  <a:cubicBezTo>
                    <a:pt x="100" y="7447"/>
                    <a:pt x="2236" y="9545"/>
                    <a:pt x="4762" y="9545"/>
                  </a:cubicBezTo>
                  <a:cubicBezTo>
                    <a:pt x="4820" y="9545"/>
                    <a:pt x="4879" y="9543"/>
                    <a:pt x="4937" y="9541"/>
                  </a:cubicBezTo>
                  <a:cubicBezTo>
                    <a:pt x="7572" y="9508"/>
                    <a:pt x="9707" y="7306"/>
                    <a:pt x="9607" y="4671"/>
                  </a:cubicBezTo>
                  <a:cubicBezTo>
                    <a:pt x="9574" y="2057"/>
                    <a:pt x="7407" y="1"/>
                    <a:pt x="480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27"/>
            <p:cNvSpPr/>
            <p:nvPr/>
          </p:nvSpPr>
          <p:spPr>
            <a:xfrm>
              <a:off x="-10922625" y="-2631450"/>
              <a:ext cx="242700" cy="238575"/>
            </a:xfrm>
            <a:custGeom>
              <a:avLst/>
              <a:gdLst/>
              <a:ahLst/>
              <a:cxnLst/>
              <a:rect l="l" t="t" r="r" b="b"/>
              <a:pathLst>
                <a:path w="9708" h="9543" extrusionOk="0">
                  <a:moveTo>
                    <a:pt x="4833" y="868"/>
                  </a:moveTo>
                  <a:cubicBezTo>
                    <a:pt x="6973" y="868"/>
                    <a:pt x="8707" y="2557"/>
                    <a:pt x="8740" y="4704"/>
                  </a:cubicBezTo>
                  <a:cubicBezTo>
                    <a:pt x="8807" y="6872"/>
                    <a:pt x="7072" y="8674"/>
                    <a:pt x="4904" y="8707"/>
                  </a:cubicBezTo>
                  <a:cubicBezTo>
                    <a:pt x="4883" y="8707"/>
                    <a:pt x="4862" y="8708"/>
                    <a:pt x="4841" y="8708"/>
                  </a:cubicBezTo>
                  <a:cubicBezTo>
                    <a:pt x="2702" y="8708"/>
                    <a:pt x="967" y="7018"/>
                    <a:pt x="901" y="4871"/>
                  </a:cubicBezTo>
                  <a:cubicBezTo>
                    <a:pt x="868" y="2703"/>
                    <a:pt x="2569" y="901"/>
                    <a:pt x="4770" y="868"/>
                  </a:cubicBezTo>
                  <a:cubicBezTo>
                    <a:pt x="4791" y="868"/>
                    <a:pt x="4812" y="868"/>
                    <a:pt x="4833" y="868"/>
                  </a:cubicBezTo>
                  <a:close/>
                  <a:moveTo>
                    <a:pt x="4832" y="0"/>
                  </a:moveTo>
                  <a:cubicBezTo>
                    <a:pt x="4812" y="0"/>
                    <a:pt x="4791" y="1"/>
                    <a:pt x="4770" y="1"/>
                  </a:cubicBezTo>
                  <a:cubicBezTo>
                    <a:pt x="2135" y="34"/>
                    <a:pt x="0" y="2236"/>
                    <a:pt x="67" y="4871"/>
                  </a:cubicBezTo>
                  <a:cubicBezTo>
                    <a:pt x="133" y="7465"/>
                    <a:pt x="2268" y="9543"/>
                    <a:pt x="4849" y="9543"/>
                  </a:cubicBezTo>
                  <a:cubicBezTo>
                    <a:pt x="4889" y="9543"/>
                    <a:pt x="4930" y="9542"/>
                    <a:pt x="4971" y="9541"/>
                  </a:cubicBezTo>
                  <a:cubicBezTo>
                    <a:pt x="7572" y="9508"/>
                    <a:pt x="9707" y="7273"/>
                    <a:pt x="9641" y="4671"/>
                  </a:cubicBezTo>
                  <a:cubicBezTo>
                    <a:pt x="9574" y="2057"/>
                    <a:pt x="7407" y="0"/>
                    <a:pt x="48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27"/>
            <p:cNvSpPr/>
            <p:nvPr/>
          </p:nvSpPr>
          <p:spPr>
            <a:xfrm>
              <a:off x="-10579050" y="-3934050"/>
              <a:ext cx="837300" cy="30900"/>
            </a:xfrm>
            <a:custGeom>
              <a:avLst/>
              <a:gdLst/>
              <a:ahLst/>
              <a:cxnLst/>
              <a:rect l="l" t="t" r="r" b="b"/>
              <a:pathLst>
                <a:path w="33492" h="1236" extrusionOk="0">
                  <a:moveTo>
                    <a:pt x="234" y="1168"/>
                  </a:moveTo>
                  <a:lnTo>
                    <a:pt x="33291" y="435"/>
                  </a:lnTo>
                  <a:cubicBezTo>
                    <a:pt x="33424" y="435"/>
                    <a:pt x="33491" y="334"/>
                    <a:pt x="33491" y="234"/>
                  </a:cubicBezTo>
                  <a:cubicBezTo>
                    <a:pt x="33491" y="101"/>
                    <a:pt x="33424" y="1"/>
                    <a:pt x="33291" y="1"/>
                  </a:cubicBezTo>
                  <a:lnTo>
                    <a:pt x="234" y="768"/>
                  </a:lnTo>
                  <a:cubicBezTo>
                    <a:pt x="101" y="768"/>
                    <a:pt x="0" y="835"/>
                    <a:pt x="0" y="968"/>
                  </a:cubicBezTo>
                  <a:cubicBezTo>
                    <a:pt x="0" y="1102"/>
                    <a:pt x="101" y="1235"/>
                    <a:pt x="234" y="1168"/>
                  </a:cubicBezTo>
                  <a:close/>
                </a:path>
              </a:pathLst>
            </a:custGeom>
            <a:gradFill>
              <a:gsLst>
                <a:gs pos="0">
                  <a:schemeClr val="lt1"/>
                </a:gs>
                <a:gs pos="100000">
                  <a:schemeClr val="dk2"/>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27"/>
            <p:cNvSpPr/>
            <p:nvPr/>
          </p:nvSpPr>
          <p:spPr>
            <a:xfrm>
              <a:off x="-10577375" y="-3856475"/>
              <a:ext cx="782250" cy="28375"/>
            </a:xfrm>
            <a:custGeom>
              <a:avLst/>
              <a:gdLst/>
              <a:ahLst/>
              <a:cxnLst/>
              <a:rect l="l" t="t" r="r" b="b"/>
              <a:pathLst>
                <a:path w="31290" h="1135" extrusionOk="0">
                  <a:moveTo>
                    <a:pt x="200" y="1134"/>
                  </a:moveTo>
                  <a:lnTo>
                    <a:pt x="31089" y="400"/>
                  </a:lnTo>
                  <a:cubicBezTo>
                    <a:pt x="31223" y="400"/>
                    <a:pt x="31289" y="334"/>
                    <a:pt x="31289" y="200"/>
                  </a:cubicBezTo>
                  <a:cubicBezTo>
                    <a:pt x="31289" y="67"/>
                    <a:pt x="31223" y="0"/>
                    <a:pt x="31089" y="0"/>
                  </a:cubicBezTo>
                  <a:lnTo>
                    <a:pt x="200" y="701"/>
                  </a:lnTo>
                  <a:cubicBezTo>
                    <a:pt x="67" y="701"/>
                    <a:pt x="0" y="801"/>
                    <a:pt x="0" y="901"/>
                  </a:cubicBezTo>
                  <a:cubicBezTo>
                    <a:pt x="0" y="1001"/>
                    <a:pt x="134" y="1134"/>
                    <a:pt x="200" y="1134"/>
                  </a:cubicBezTo>
                  <a:close/>
                </a:path>
              </a:pathLst>
            </a:custGeom>
            <a:gradFill>
              <a:gsLst>
                <a:gs pos="0">
                  <a:schemeClr val="lt1"/>
                </a:gs>
                <a:gs pos="100000">
                  <a:schemeClr val="dk2"/>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27"/>
            <p:cNvSpPr/>
            <p:nvPr/>
          </p:nvSpPr>
          <p:spPr>
            <a:xfrm>
              <a:off x="-10575725" y="-3772250"/>
              <a:ext cx="379475" cy="19200"/>
            </a:xfrm>
            <a:custGeom>
              <a:avLst/>
              <a:gdLst/>
              <a:ahLst/>
              <a:cxnLst/>
              <a:rect l="l" t="t" r="r" b="b"/>
              <a:pathLst>
                <a:path w="15179" h="768" extrusionOk="0">
                  <a:moveTo>
                    <a:pt x="201" y="767"/>
                  </a:moveTo>
                  <a:lnTo>
                    <a:pt x="14978" y="434"/>
                  </a:lnTo>
                  <a:cubicBezTo>
                    <a:pt x="15112" y="434"/>
                    <a:pt x="15178" y="334"/>
                    <a:pt x="15178" y="200"/>
                  </a:cubicBezTo>
                  <a:cubicBezTo>
                    <a:pt x="15178" y="100"/>
                    <a:pt x="15112" y="0"/>
                    <a:pt x="14978" y="0"/>
                  </a:cubicBezTo>
                  <a:lnTo>
                    <a:pt x="201" y="334"/>
                  </a:lnTo>
                  <a:cubicBezTo>
                    <a:pt x="101" y="334"/>
                    <a:pt x="1" y="434"/>
                    <a:pt x="1" y="534"/>
                  </a:cubicBezTo>
                  <a:cubicBezTo>
                    <a:pt x="1" y="667"/>
                    <a:pt x="101" y="767"/>
                    <a:pt x="201" y="767"/>
                  </a:cubicBezTo>
                  <a:close/>
                </a:path>
              </a:pathLst>
            </a:custGeom>
            <a:gradFill>
              <a:gsLst>
                <a:gs pos="0">
                  <a:schemeClr val="lt1"/>
                </a:gs>
                <a:gs pos="100000">
                  <a:schemeClr val="dk2"/>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27"/>
            <p:cNvSpPr/>
            <p:nvPr/>
          </p:nvSpPr>
          <p:spPr>
            <a:xfrm>
              <a:off x="-10162075" y="-3779775"/>
              <a:ext cx="235175" cy="15875"/>
            </a:xfrm>
            <a:custGeom>
              <a:avLst/>
              <a:gdLst/>
              <a:ahLst/>
              <a:cxnLst/>
              <a:rect l="l" t="t" r="r" b="b"/>
              <a:pathLst>
                <a:path w="9407" h="635" extrusionOk="0">
                  <a:moveTo>
                    <a:pt x="234" y="234"/>
                  </a:moveTo>
                  <a:cubicBezTo>
                    <a:pt x="100" y="234"/>
                    <a:pt x="0" y="301"/>
                    <a:pt x="0" y="435"/>
                  </a:cubicBezTo>
                  <a:cubicBezTo>
                    <a:pt x="0" y="568"/>
                    <a:pt x="100" y="635"/>
                    <a:pt x="234" y="635"/>
                  </a:cubicBezTo>
                  <a:lnTo>
                    <a:pt x="9173" y="435"/>
                  </a:lnTo>
                  <a:cubicBezTo>
                    <a:pt x="9307" y="435"/>
                    <a:pt x="9407" y="335"/>
                    <a:pt x="9407" y="234"/>
                  </a:cubicBezTo>
                  <a:cubicBezTo>
                    <a:pt x="9407" y="101"/>
                    <a:pt x="9307" y="1"/>
                    <a:pt x="9173" y="1"/>
                  </a:cubicBezTo>
                  <a:close/>
                </a:path>
              </a:pathLst>
            </a:custGeom>
            <a:gradFill>
              <a:gsLst>
                <a:gs pos="0">
                  <a:schemeClr val="lt1"/>
                </a:gs>
                <a:gs pos="100000">
                  <a:schemeClr val="dk2"/>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27"/>
            <p:cNvSpPr/>
            <p:nvPr/>
          </p:nvSpPr>
          <p:spPr>
            <a:xfrm>
              <a:off x="-10568200" y="-3460375"/>
              <a:ext cx="647975" cy="25050"/>
            </a:xfrm>
            <a:custGeom>
              <a:avLst/>
              <a:gdLst/>
              <a:ahLst/>
              <a:cxnLst/>
              <a:rect l="l" t="t" r="r" b="b"/>
              <a:pathLst>
                <a:path w="25919" h="1002" extrusionOk="0">
                  <a:moveTo>
                    <a:pt x="200" y="1001"/>
                  </a:moveTo>
                  <a:lnTo>
                    <a:pt x="25719" y="434"/>
                  </a:lnTo>
                  <a:cubicBezTo>
                    <a:pt x="25852" y="434"/>
                    <a:pt x="25919" y="334"/>
                    <a:pt x="25919" y="201"/>
                  </a:cubicBezTo>
                  <a:cubicBezTo>
                    <a:pt x="25919" y="67"/>
                    <a:pt x="25852" y="1"/>
                    <a:pt x="25719" y="1"/>
                  </a:cubicBezTo>
                  <a:lnTo>
                    <a:pt x="200" y="568"/>
                  </a:lnTo>
                  <a:cubicBezTo>
                    <a:pt x="67" y="568"/>
                    <a:pt x="0" y="668"/>
                    <a:pt x="0" y="801"/>
                  </a:cubicBezTo>
                  <a:cubicBezTo>
                    <a:pt x="0" y="901"/>
                    <a:pt x="67" y="1001"/>
                    <a:pt x="200" y="1001"/>
                  </a:cubicBezTo>
                  <a:close/>
                </a:path>
              </a:pathLst>
            </a:custGeom>
            <a:gradFill>
              <a:gsLst>
                <a:gs pos="0">
                  <a:schemeClr val="lt1"/>
                </a:gs>
                <a:gs pos="100000">
                  <a:schemeClr val="dk2"/>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27"/>
            <p:cNvSpPr/>
            <p:nvPr/>
          </p:nvSpPr>
          <p:spPr>
            <a:xfrm>
              <a:off x="-10567375" y="-3381975"/>
              <a:ext cx="537075" cy="21700"/>
            </a:xfrm>
            <a:custGeom>
              <a:avLst/>
              <a:gdLst/>
              <a:ahLst/>
              <a:cxnLst/>
              <a:rect l="l" t="t" r="r" b="b"/>
              <a:pathLst>
                <a:path w="21483" h="868" extrusionOk="0">
                  <a:moveTo>
                    <a:pt x="267" y="868"/>
                  </a:moveTo>
                  <a:lnTo>
                    <a:pt x="21282" y="401"/>
                  </a:lnTo>
                  <a:cubicBezTo>
                    <a:pt x="21416" y="401"/>
                    <a:pt x="21483" y="334"/>
                    <a:pt x="21483" y="200"/>
                  </a:cubicBezTo>
                  <a:cubicBezTo>
                    <a:pt x="21483" y="67"/>
                    <a:pt x="21416" y="0"/>
                    <a:pt x="21282" y="0"/>
                  </a:cubicBezTo>
                  <a:lnTo>
                    <a:pt x="267" y="434"/>
                  </a:lnTo>
                  <a:cubicBezTo>
                    <a:pt x="134" y="434"/>
                    <a:pt x="34" y="534"/>
                    <a:pt x="34" y="667"/>
                  </a:cubicBezTo>
                  <a:cubicBezTo>
                    <a:pt x="0" y="768"/>
                    <a:pt x="134" y="868"/>
                    <a:pt x="267" y="868"/>
                  </a:cubicBezTo>
                  <a:close/>
                </a:path>
              </a:pathLst>
            </a:custGeom>
            <a:gradFill>
              <a:gsLst>
                <a:gs pos="0">
                  <a:schemeClr val="lt1"/>
                </a:gs>
                <a:gs pos="100000">
                  <a:schemeClr val="dk2"/>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27"/>
            <p:cNvSpPr/>
            <p:nvPr/>
          </p:nvSpPr>
          <p:spPr>
            <a:xfrm>
              <a:off x="-10564875" y="-3304425"/>
              <a:ext cx="379475" cy="19200"/>
            </a:xfrm>
            <a:custGeom>
              <a:avLst/>
              <a:gdLst/>
              <a:ahLst/>
              <a:cxnLst/>
              <a:rect l="l" t="t" r="r" b="b"/>
              <a:pathLst>
                <a:path w="15179" h="768" extrusionOk="0">
                  <a:moveTo>
                    <a:pt x="201" y="768"/>
                  </a:moveTo>
                  <a:lnTo>
                    <a:pt x="14945" y="434"/>
                  </a:lnTo>
                  <a:cubicBezTo>
                    <a:pt x="15078" y="434"/>
                    <a:pt x="15178" y="334"/>
                    <a:pt x="15178" y="234"/>
                  </a:cubicBezTo>
                  <a:cubicBezTo>
                    <a:pt x="15178" y="101"/>
                    <a:pt x="15078" y="1"/>
                    <a:pt x="14945" y="1"/>
                  </a:cubicBezTo>
                  <a:lnTo>
                    <a:pt x="201" y="334"/>
                  </a:lnTo>
                  <a:cubicBezTo>
                    <a:pt x="67" y="334"/>
                    <a:pt x="1" y="434"/>
                    <a:pt x="1" y="568"/>
                  </a:cubicBezTo>
                  <a:cubicBezTo>
                    <a:pt x="1" y="668"/>
                    <a:pt x="67" y="768"/>
                    <a:pt x="201" y="768"/>
                  </a:cubicBezTo>
                  <a:close/>
                </a:path>
              </a:pathLst>
            </a:custGeom>
            <a:gradFill>
              <a:gsLst>
                <a:gs pos="0">
                  <a:schemeClr val="lt1"/>
                </a:gs>
                <a:gs pos="100000">
                  <a:schemeClr val="dk2"/>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27"/>
            <p:cNvSpPr/>
            <p:nvPr/>
          </p:nvSpPr>
          <p:spPr>
            <a:xfrm>
              <a:off x="-10151250" y="-3313600"/>
              <a:ext cx="376975" cy="19200"/>
            </a:xfrm>
            <a:custGeom>
              <a:avLst/>
              <a:gdLst/>
              <a:ahLst/>
              <a:cxnLst/>
              <a:rect l="l" t="t" r="r" b="b"/>
              <a:pathLst>
                <a:path w="15079" h="768" extrusionOk="0">
                  <a:moveTo>
                    <a:pt x="15078" y="201"/>
                  </a:moveTo>
                  <a:cubicBezTo>
                    <a:pt x="15078" y="101"/>
                    <a:pt x="15011" y="1"/>
                    <a:pt x="14878" y="1"/>
                  </a:cubicBezTo>
                  <a:lnTo>
                    <a:pt x="201" y="334"/>
                  </a:lnTo>
                  <a:cubicBezTo>
                    <a:pt x="67" y="334"/>
                    <a:pt x="1" y="434"/>
                    <a:pt x="1" y="534"/>
                  </a:cubicBezTo>
                  <a:cubicBezTo>
                    <a:pt x="1" y="668"/>
                    <a:pt x="67" y="768"/>
                    <a:pt x="201" y="768"/>
                  </a:cubicBezTo>
                  <a:lnTo>
                    <a:pt x="14878" y="434"/>
                  </a:lnTo>
                  <a:cubicBezTo>
                    <a:pt x="15011" y="434"/>
                    <a:pt x="15078" y="334"/>
                    <a:pt x="15078" y="201"/>
                  </a:cubicBezTo>
                  <a:close/>
                </a:path>
              </a:pathLst>
            </a:custGeom>
            <a:gradFill>
              <a:gsLst>
                <a:gs pos="0">
                  <a:schemeClr val="lt1"/>
                </a:gs>
                <a:gs pos="100000">
                  <a:schemeClr val="dk2"/>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27"/>
            <p:cNvSpPr/>
            <p:nvPr/>
          </p:nvSpPr>
          <p:spPr>
            <a:xfrm>
              <a:off x="-9997800" y="-3391975"/>
              <a:ext cx="310250" cy="18350"/>
            </a:xfrm>
            <a:custGeom>
              <a:avLst/>
              <a:gdLst/>
              <a:ahLst/>
              <a:cxnLst/>
              <a:rect l="l" t="t" r="r" b="b"/>
              <a:pathLst>
                <a:path w="12410" h="734" extrusionOk="0">
                  <a:moveTo>
                    <a:pt x="0" y="500"/>
                  </a:moveTo>
                  <a:cubicBezTo>
                    <a:pt x="0" y="634"/>
                    <a:pt x="67" y="734"/>
                    <a:pt x="201" y="734"/>
                  </a:cubicBezTo>
                  <a:lnTo>
                    <a:pt x="12209" y="434"/>
                  </a:lnTo>
                  <a:cubicBezTo>
                    <a:pt x="12343" y="434"/>
                    <a:pt x="12409" y="334"/>
                    <a:pt x="12409" y="234"/>
                  </a:cubicBezTo>
                  <a:cubicBezTo>
                    <a:pt x="12409" y="100"/>
                    <a:pt x="12343" y="0"/>
                    <a:pt x="12209" y="0"/>
                  </a:cubicBezTo>
                  <a:lnTo>
                    <a:pt x="201" y="300"/>
                  </a:lnTo>
                  <a:cubicBezTo>
                    <a:pt x="67" y="300"/>
                    <a:pt x="0" y="434"/>
                    <a:pt x="0" y="500"/>
                  </a:cubicBezTo>
                  <a:close/>
                </a:path>
              </a:pathLst>
            </a:custGeom>
            <a:gradFill>
              <a:gsLst>
                <a:gs pos="0">
                  <a:schemeClr val="lt1"/>
                </a:gs>
                <a:gs pos="100000">
                  <a:schemeClr val="dk2"/>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27"/>
            <p:cNvSpPr/>
            <p:nvPr/>
          </p:nvSpPr>
          <p:spPr>
            <a:xfrm>
              <a:off x="-10559025" y="-3034225"/>
              <a:ext cx="562075" cy="23375"/>
            </a:xfrm>
            <a:custGeom>
              <a:avLst/>
              <a:gdLst/>
              <a:ahLst/>
              <a:cxnLst/>
              <a:rect l="l" t="t" r="r" b="b"/>
              <a:pathLst>
                <a:path w="22483" h="935" extrusionOk="0">
                  <a:moveTo>
                    <a:pt x="234" y="934"/>
                  </a:moveTo>
                  <a:lnTo>
                    <a:pt x="22283" y="434"/>
                  </a:lnTo>
                  <a:cubicBezTo>
                    <a:pt x="22416" y="434"/>
                    <a:pt x="22483" y="334"/>
                    <a:pt x="22483" y="234"/>
                  </a:cubicBezTo>
                  <a:cubicBezTo>
                    <a:pt x="22483" y="100"/>
                    <a:pt x="22416" y="0"/>
                    <a:pt x="22283" y="0"/>
                  </a:cubicBezTo>
                  <a:lnTo>
                    <a:pt x="234" y="501"/>
                  </a:lnTo>
                  <a:cubicBezTo>
                    <a:pt x="100" y="501"/>
                    <a:pt x="0" y="601"/>
                    <a:pt x="0" y="701"/>
                  </a:cubicBezTo>
                  <a:cubicBezTo>
                    <a:pt x="0" y="801"/>
                    <a:pt x="100" y="934"/>
                    <a:pt x="234" y="934"/>
                  </a:cubicBezTo>
                  <a:close/>
                </a:path>
              </a:pathLst>
            </a:custGeom>
            <a:gradFill>
              <a:gsLst>
                <a:gs pos="0">
                  <a:schemeClr val="lt1"/>
                </a:gs>
                <a:gs pos="100000">
                  <a:schemeClr val="dk2"/>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27"/>
            <p:cNvSpPr/>
            <p:nvPr/>
          </p:nvSpPr>
          <p:spPr>
            <a:xfrm>
              <a:off x="-10556525" y="-2964175"/>
              <a:ext cx="782250" cy="28375"/>
            </a:xfrm>
            <a:custGeom>
              <a:avLst/>
              <a:gdLst/>
              <a:ahLst/>
              <a:cxnLst/>
              <a:rect l="l" t="t" r="r" b="b"/>
              <a:pathLst>
                <a:path w="31290" h="1135" extrusionOk="0">
                  <a:moveTo>
                    <a:pt x="200" y="1134"/>
                  </a:moveTo>
                  <a:lnTo>
                    <a:pt x="31089" y="401"/>
                  </a:lnTo>
                  <a:cubicBezTo>
                    <a:pt x="31222" y="401"/>
                    <a:pt x="31289" y="334"/>
                    <a:pt x="31289" y="200"/>
                  </a:cubicBezTo>
                  <a:cubicBezTo>
                    <a:pt x="31289" y="67"/>
                    <a:pt x="31222" y="0"/>
                    <a:pt x="31089" y="0"/>
                  </a:cubicBezTo>
                  <a:lnTo>
                    <a:pt x="200" y="701"/>
                  </a:lnTo>
                  <a:cubicBezTo>
                    <a:pt x="67" y="701"/>
                    <a:pt x="0" y="801"/>
                    <a:pt x="0" y="901"/>
                  </a:cubicBezTo>
                  <a:cubicBezTo>
                    <a:pt x="0" y="1001"/>
                    <a:pt x="67" y="1134"/>
                    <a:pt x="200" y="1134"/>
                  </a:cubicBezTo>
                  <a:close/>
                </a:path>
              </a:pathLst>
            </a:custGeom>
            <a:gradFill>
              <a:gsLst>
                <a:gs pos="0">
                  <a:schemeClr val="lt1"/>
                </a:gs>
                <a:gs pos="100000">
                  <a:schemeClr val="dk2"/>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27"/>
            <p:cNvSpPr/>
            <p:nvPr/>
          </p:nvSpPr>
          <p:spPr>
            <a:xfrm>
              <a:off x="-10555700" y="-2879950"/>
              <a:ext cx="380300" cy="19200"/>
            </a:xfrm>
            <a:custGeom>
              <a:avLst/>
              <a:gdLst/>
              <a:ahLst/>
              <a:cxnLst/>
              <a:rect l="l" t="t" r="r" b="b"/>
              <a:pathLst>
                <a:path w="15212" h="768" extrusionOk="0">
                  <a:moveTo>
                    <a:pt x="234" y="768"/>
                  </a:moveTo>
                  <a:lnTo>
                    <a:pt x="15011" y="434"/>
                  </a:lnTo>
                  <a:cubicBezTo>
                    <a:pt x="15145" y="434"/>
                    <a:pt x="15211" y="334"/>
                    <a:pt x="15211" y="201"/>
                  </a:cubicBezTo>
                  <a:cubicBezTo>
                    <a:pt x="15211" y="100"/>
                    <a:pt x="15145" y="0"/>
                    <a:pt x="15011" y="0"/>
                  </a:cubicBezTo>
                  <a:lnTo>
                    <a:pt x="234" y="334"/>
                  </a:lnTo>
                  <a:cubicBezTo>
                    <a:pt x="134" y="334"/>
                    <a:pt x="34" y="434"/>
                    <a:pt x="34" y="534"/>
                  </a:cubicBezTo>
                  <a:cubicBezTo>
                    <a:pt x="0" y="668"/>
                    <a:pt x="134" y="768"/>
                    <a:pt x="234" y="768"/>
                  </a:cubicBezTo>
                  <a:close/>
                </a:path>
              </a:pathLst>
            </a:custGeom>
            <a:gradFill>
              <a:gsLst>
                <a:gs pos="0">
                  <a:schemeClr val="lt1"/>
                </a:gs>
                <a:gs pos="100000">
                  <a:schemeClr val="dk2"/>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27"/>
            <p:cNvSpPr/>
            <p:nvPr/>
          </p:nvSpPr>
          <p:spPr>
            <a:xfrm>
              <a:off x="-9956100" y="-3041725"/>
              <a:ext cx="235175" cy="15850"/>
            </a:xfrm>
            <a:custGeom>
              <a:avLst/>
              <a:gdLst/>
              <a:ahLst/>
              <a:cxnLst/>
              <a:rect l="l" t="t" r="r" b="b"/>
              <a:pathLst>
                <a:path w="9407" h="634" extrusionOk="0">
                  <a:moveTo>
                    <a:pt x="200" y="634"/>
                  </a:moveTo>
                  <a:lnTo>
                    <a:pt x="9207" y="434"/>
                  </a:lnTo>
                  <a:cubicBezTo>
                    <a:pt x="9340" y="434"/>
                    <a:pt x="9407" y="334"/>
                    <a:pt x="9407" y="234"/>
                  </a:cubicBezTo>
                  <a:cubicBezTo>
                    <a:pt x="9407" y="100"/>
                    <a:pt x="9340" y="0"/>
                    <a:pt x="9207" y="0"/>
                  </a:cubicBezTo>
                  <a:lnTo>
                    <a:pt x="200" y="234"/>
                  </a:lnTo>
                  <a:cubicBezTo>
                    <a:pt x="67" y="234"/>
                    <a:pt x="0" y="300"/>
                    <a:pt x="0" y="434"/>
                  </a:cubicBezTo>
                  <a:cubicBezTo>
                    <a:pt x="0" y="567"/>
                    <a:pt x="67" y="634"/>
                    <a:pt x="200" y="634"/>
                  </a:cubicBezTo>
                  <a:close/>
                </a:path>
              </a:pathLst>
            </a:custGeom>
            <a:gradFill>
              <a:gsLst>
                <a:gs pos="0">
                  <a:schemeClr val="lt1"/>
                </a:gs>
                <a:gs pos="100000">
                  <a:schemeClr val="dk2"/>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27"/>
            <p:cNvSpPr/>
            <p:nvPr/>
          </p:nvSpPr>
          <p:spPr>
            <a:xfrm>
              <a:off x="-10549875" y="-2606425"/>
              <a:ext cx="365300" cy="18375"/>
            </a:xfrm>
            <a:custGeom>
              <a:avLst/>
              <a:gdLst/>
              <a:ahLst/>
              <a:cxnLst/>
              <a:rect l="l" t="t" r="r" b="b"/>
              <a:pathLst>
                <a:path w="14612" h="735" extrusionOk="0">
                  <a:moveTo>
                    <a:pt x="234" y="734"/>
                  </a:moveTo>
                  <a:lnTo>
                    <a:pt x="14411" y="401"/>
                  </a:lnTo>
                  <a:cubicBezTo>
                    <a:pt x="14511" y="401"/>
                    <a:pt x="14611" y="334"/>
                    <a:pt x="14611" y="201"/>
                  </a:cubicBezTo>
                  <a:cubicBezTo>
                    <a:pt x="14611" y="67"/>
                    <a:pt x="14511" y="1"/>
                    <a:pt x="14411" y="1"/>
                  </a:cubicBezTo>
                  <a:lnTo>
                    <a:pt x="234" y="334"/>
                  </a:lnTo>
                  <a:cubicBezTo>
                    <a:pt x="101" y="334"/>
                    <a:pt x="1" y="401"/>
                    <a:pt x="1" y="534"/>
                  </a:cubicBezTo>
                  <a:cubicBezTo>
                    <a:pt x="1" y="668"/>
                    <a:pt x="134" y="734"/>
                    <a:pt x="234" y="734"/>
                  </a:cubicBezTo>
                  <a:close/>
                </a:path>
              </a:pathLst>
            </a:custGeom>
            <a:gradFill>
              <a:gsLst>
                <a:gs pos="0">
                  <a:schemeClr val="lt1"/>
                </a:gs>
                <a:gs pos="100000">
                  <a:schemeClr val="dk2"/>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27"/>
            <p:cNvSpPr/>
            <p:nvPr/>
          </p:nvSpPr>
          <p:spPr>
            <a:xfrm>
              <a:off x="-10547350" y="-2535550"/>
              <a:ext cx="552075" cy="22550"/>
            </a:xfrm>
            <a:custGeom>
              <a:avLst/>
              <a:gdLst/>
              <a:ahLst/>
              <a:cxnLst/>
              <a:rect l="l" t="t" r="r" b="b"/>
              <a:pathLst>
                <a:path w="22083" h="902" extrusionOk="0">
                  <a:moveTo>
                    <a:pt x="200" y="902"/>
                  </a:moveTo>
                  <a:lnTo>
                    <a:pt x="21882" y="401"/>
                  </a:lnTo>
                  <a:cubicBezTo>
                    <a:pt x="22016" y="401"/>
                    <a:pt x="22083" y="334"/>
                    <a:pt x="22083" y="201"/>
                  </a:cubicBezTo>
                  <a:cubicBezTo>
                    <a:pt x="22083" y="68"/>
                    <a:pt x="22016" y="1"/>
                    <a:pt x="21882" y="1"/>
                  </a:cubicBezTo>
                  <a:lnTo>
                    <a:pt x="200" y="501"/>
                  </a:lnTo>
                  <a:cubicBezTo>
                    <a:pt x="67" y="501"/>
                    <a:pt x="0" y="568"/>
                    <a:pt x="0" y="701"/>
                  </a:cubicBezTo>
                  <a:cubicBezTo>
                    <a:pt x="0" y="835"/>
                    <a:pt x="67" y="902"/>
                    <a:pt x="200" y="902"/>
                  </a:cubicBezTo>
                  <a:close/>
                </a:path>
              </a:pathLst>
            </a:custGeom>
            <a:gradFill>
              <a:gsLst>
                <a:gs pos="0">
                  <a:schemeClr val="lt1"/>
                </a:gs>
                <a:gs pos="100000">
                  <a:schemeClr val="dk2"/>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7"/>
            <p:cNvSpPr/>
            <p:nvPr/>
          </p:nvSpPr>
          <p:spPr>
            <a:xfrm>
              <a:off x="-10546525" y="-2455475"/>
              <a:ext cx="330250" cy="17525"/>
            </a:xfrm>
            <a:custGeom>
              <a:avLst/>
              <a:gdLst/>
              <a:ahLst/>
              <a:cxnLst/>
              <a:rect l="l" t="t" r="r" b="b"/>
              <a:pathLst>
                <a:path w="13210" h="701" extrusionOk="0">
                  <a:moveTo>
                    <a:pt x="12976" y="0"/>
                  </a:moveTo>
                  <a:lnTo>
                    <a:pt x="234" y="300"/>
                  </a:lnTo>
                  <a:cubicBezTo>
                    <a:pt x="100" y="300"/>
                    <a:pt x="0" y="367"/>
                    <a:pt x="0" y="501"/>
                  </a:cubicBezTo>
                  <a:cubicBezTo>
                    <a:pt x="0" y="634"/>
                    <a:pt x="100" y="701"/>
                    <a:pt x="234" y="701"/>
                  </a:cubicBezTo>
                  <a:lnTo>
                    <a:pt x="12976" y="434"/>
                  </a:lnTo>
                  <a:cubicBezTo>
                    <a:pt x="13110" y="434"/>
                    <a:pt x="13177" y="334"/>
                    <a:pt x="13177" y="200"/>
                  </a:cubicBezTo>
                  <a:cubicBezTo>
                    <a:pt x="13210" y="67"/>
                    <a:pt x="13110" y="0"/>
                    <a:pt x="12976" y="0"/>
                  </a:cubicBezTo>
                  <a:close/>
                </a:path>
              </a:pathLst>
            </a:custGeom>
            <a:gradFill>
              <a:gsLst>
                <a:gs pos="0">
                  <a:schemeClr val="lt1"/>
                </a:gs>
                <a:gs pos="100000">
                  <a:schemeClr val="dk2"/>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27"/>
            <p:cNvSpPr/>
            <p:nvPr/>
          </p:nvSpPr>
          <p:spPr>
            <a:xfrm>
              <a:off x="-10132900" y="-2465500"/>
              <a:ext cx="377800" cy="18375"/>
            </a:xfrm>
            <a:custGeom>
              <a:avLst/>
              <a:gdLst/>
              <a:ahLst/>
              <a:cxnLst/>
              <a:rect l="l" t="t" r="r" b="b"/>
              <a:pathLst>
                <a:path w="15112" h="735" extrusionOk="0">
                  <a:moveTo>
                    <a:pt x="14911" y="1"/>
                  </a:moveTo>
                  <a:lnTo>
                    <a:pt x="234" y="334"/>
                  </a:lnTo>
                  <a:cubicBezTo>
                    <a:pt x="101" y="334"/>
                    <a:pt x="1" y="401"/>
                    <a:pt x="1" y="535"/>
                  </a:cubicBezTo>
                  <a:cubicBezTo>
                    <a:pt x="1" y="668"/>
                    <a:pt x="101" y="735"/>
                    <a:pt x="234" y="735"/>
                  </a:cubicBezTo>
                  <a:lnTo>
                    <a:pt x="14911" y="401"/>
                  </a:lnTo>
                  <a:cubicBezTo>
                    <a:pt x="15011" y="401"/>
                    <a:pt x="15111" y="334"/>
                    <a:pt x="15111" y="201"/>
                  </a:cubicBezTo>
                  <a:cubicBezTo>
                    <a:pt x="15111" y="68"/>
                    <a:pt x="15011" y="1"/>
                    <a:pt x="14911" y="1"/>
                  </a:cubicBezTo>
                  <a:close/>
                </a:path>
              </a:pathLst>
            </a:custGeom>
            <a:gradFill>
              <a:gsLst>
                <a:gs pos="0">
                  <a:schemeClr val="lt1"/>
                </a:gs>
                <a:gs pos="100000">
                  <a:schemeClr val="dk2"/>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27"/>
            <p:cNvSpPr/>
            <p:nvPr/>
          </p:nvSpPr>
          <p:spPr>
            <a:xfrm>
              <a:off x="-10135400" y="-2618100"/>
              <a:ext cx="465350" cy="20875"/>
            </a:xfrm>
            <a:custGeom>
              <a:avLst/>
              <a:gdLst/>
              <a:ahLst/>
              <a:cxnLst/>
              <a:rect l="l" t="t" r="r" b="b"/>
              <a:pathLst>
                <a:path w="18614" h="835" extrusionOk="0">
                  <a:moveTo>
                    <a:pt x="18414" y="1"/>
                  </a:moveTo>
                  <a:lnTo>
                    <a:pt x="201" y="401"/>
                  </a:lnTo>
                  <a:cubicBezTo>
                    <a:pt x="67" y="401"/>
                    <a:pt x="1" y="501"/>
                    <a:pt x="1" y="634"/>
                  </a:cubicBezTo>
                  <a:cubicBezTo>
                    <a:pt x="1" y="734"/>
                    <a:pt x="67" y="834"/>
                    <a:pt x="201" y="834"/>
                  </a:cubicBezTo>
                  <a:lnTo>
                    <a:pt x="18414" y="401"/>
                  </a:lnTo>
                  <a:cubicBezTo>
                    <a:pt x="18547" y="401"/>
                    <a:pt x="18614" y="334"/>
                    <a:pt x="18614" y="201"/>
                  </a:cubicBezTo>
                  <a:cubicBezTo>
                    <a:pt x="18614" y="67"/>
                    <a:pt x="18514" y="1"/>
                    <a:pt x="18414" y="1"/>
                  </a:cubicBezTo>
                  <a:close/>
                </a:path>
              </a:pathLst>
            </a:custGeom>
            <a:gradFill>
              <a:gsLst>
                <a:gs pos="0">
                  <a:schemeClr val="lt1"/>
                </a:gs>
                <a:gs pos="100000">
                  <a:schemeClr val="dk2"/>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27"/>
            <p:cNvSpPr/>
            <p:nvPr/>
          </p:nvSpPr>
          <p:spPr>
            <a:xfrm>
              <a:off x="-9978625" y="-2543050"/>
              <a:ext cx="310250" cy="17550"/>
            </a:xfrm>
            <a:custGeom>
              <a:avLst/>
              <a:gdLst/>
              <a:ahLst/>
              <a:cxnLst/>
              <a:rect l="l" t="t" r="r" b="b"/>
              <a:pathLst>
                <a:path w="12410" h="702" extrusionOk="0">
                  <a:moveTo>
                    <a:pt x="12176" y="1"/>
                  </a:moveTo>
                  <a:lnTo>
                    <a:pt x="234" y="301"/>
                  </a:lnTo>
                  <a:cubicBezTo>
                    <a:pt x="101" y="301"/>
                    <a:pt x="1" y="368"/>
                    <a:pt x="1" y="501"/>
                  </a:cubicBezTo>
                  <a:cubicBezTo>
                    <a:pt x="1" y="634"/>
                    <a:pt x="101" y="701"/>
                    <a:pt x="234" y="701"/>
                  </a:cubicBezTo>
                  <a:lnTo>
                    <a:pt x="12176" y="401"/>
                  </a:lnTo>
                  <a:cubicBezTo>
                    <a:pt x="12309" y="401"/>
                    <a:pt x="12410" y="334"/>
                    <a:pt x="12410" y="201"/>
                  </a:cubicBezTo>
                  <a:cubicBezTo>
                    <a:pt x="12410" y="67"/>
                    <a:pt x="12309" y="1"/>
                    <a:pt x="12176" y="1"/>
                  </a:cubicBezTo>
                  <a:close/>
                </a:path>
              </a:pathLst>
            </a:custGeom>
            <a:gradFill>
              <a:gsLst>
                <a:gs pos="0">
                  <a:schemeClr val="lt1"/>
                </a:gs>
                <a:gs pos="100000">
                  <a:schemeClr val="dk2"/>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27"/>
            <p:cNvSpPr/>
            <p:nvPr/>
          </p:nvSpPr>
          <p:spPr>
            <a:xfrm>
              <a:off x="-10974325" y="-3580450"/>
              <a:ext cx="368625" cy="285225"/>
            </a:xfrm>
            <a:custGeom>
              <a:avLst/>
              <a:gdLst/>
              <a:ahLst/>
              <a:cxnLst/>
              <a:rect l="l" t="t" r="r" b="b"/>
              <a:pathLst>
                <a:path w="14745" h="11409" extrusionOk="0">
                  <a:moveTo>
                    <a:pt x="6205" y="11375"/>
                  </a:moveTo>
                  <a:cubicBezTo>
                    <a:pt x="5938" y="11375"/>
                    <a:pt x="5738" y="11308"/>
                    <a:pt x="5537" y="11142"/>
                  </a:cubicBezTo>
                  <a:lnTo>
                    <a:pt x="400" y="6638"/>
                  </a:lnTo>
                  <a:cubicBezTo>
                    <a:pt x="34" y="6305"/>
                    <a:pt x="0" y="5671"/>
                    <a:pt x="334" y="5304"/>
                  </a:cubicBezTo>
                  <a:cubicBezTo>
                    <a:pt x="667" y="4937"/>
                    <a:pt x="1268" y="4870"/>
                    <a:pt x="1668" y="5204"/>
                  </a:cubicBezTo>
                  <a:lnTo>
                    <a:pt x="6038" y="9107"/>
                  </a:lnTo>
                  <a:lnTo>
                    <a:pt x="12943" y="467"/>
                  </a:lnTo>
                  <a:cubicBezTo>
                    <a:pt x="13276" y="34"/>
                    <a:pt x="13877" y="0"/>
                    <a:pt x="14277" y="301"/>
                  </a:cubicBezTo>
                  <a:cubicBezTo>
                    <a:pt x="14711" y="634"/>
                    <a:pt x="14744" y="1201"/>
                    <a:pt x="14444" y="1635"/>
                  </a:cubicBezTo>
                  <a:lnTo>
                    <a:pt x="6905" y="11075"/>
                  </a:lnTo>
                  <a:cubicBezTo>
                    <a:pt x="6738" y="11275"/>
                    <a:pt x="6505" y="11409"/>
                    <a:pt x="6238" y="1140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27"/>
            <p:cNvSpPr/>
            <p:nvPr/>
          </p:nvSpPr>
          <p:spPr>
            <a:xfrm>
              <a:off x="-10986000" y="-4074150"/>
              <a:ext cx="368625" cy="284400"/>
            </a:xfrm>
            <a:custGeom>
              <a:avLst/>
              <a:gdLst/>
              <a:ahLst/>
              <a:cxnLst/>
              <a:rect l="l" t="t" r="r" b="b"/>
              <a:pathLst>
                <a:path w="14745" h="11376" extrusionOk="0">
                  <a:moveTo>
                    <a:pt x="6205" y="11376"/>
                  </a:moveTo>
                  <a:cubicBezTo>
                    <a:pt x="5938" y="11376"/>
                    <a:pt x="5738" y="11276"/>
                    <a:pt x="5537" y="11109"/>
                  </a:cubicBezTo>
                  <a:lnTo>
                    <a:pt x="400" y="6606"/>
                  </a:lnTo>
                  <a:cubicBezTo>
                    <a:pt x="34" y="6272"/>
                    <a:pt x="0" y="5672"/>
                    <a:pt x="334" y="5271"/>
                  </a:cubicBezTo>
                  <a:cubicBezTo>
                    <a:pt x="667" y="4904"/>
                    <a:pt x="1268" y="4871"/>
                    <a:pt x="1668" y="5205"/>
                  </a:cubicBezTo>
                  <a:lnTo>
                    <a:pt x="6038" y="9074"/>
                  </a:lnTo>
                  <a:lnTo>
                    <a:pt x="12943" y="435"/>
                  </a:lnTo>
                  <a:cubicBezTo>
                    <a:pt x="13276" y="34"/>
                    <a:pt x="13877" y="1"/>
                    <a:pt x="14277" y="301"/>
                  </a:cubicBezTo>
                  <a:cubicBezTo>
                    <a:pt x="14711" y="635"/>
                    <a:pt x="14744" y="1202"/>
                    <a:pt x="14477" y="1635"/>
                  </a:cubicBezTo>
                  <a:lnTo>
                    <a:pt x="6905" y="11042"/>
                  </a:lnTo>
                  <a:cubicBezTo>
                    <a:pt x="6738" y="11242"/>
                    <a:pt x="6505" y="11376"/>
                    <a:pt x="6238" y="1137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27"/>
            <p:cNvSpPr/>
            <p:nvPr/>
          </p:nvSpPr>
          <p:spPr>
            <a:xfrm>
              <a:off x="-10965150" y="-3160975"/>
              <a:ext cx="368600" cy="284375"/>
            </a:xfrm>
            <a:custGeom>
              <a:avLst/>
              <a:gdLst/>
              <a:ahLst/>
              <a:cxnLst/>
              <a:rect l="l" t="t" r="r" b="b"/>
              <a:pathLst>
                <a:path w="14744" h="11375" extrusionOk="0">
                  <a:moveTo>
                    <a:pt x="6205" y="11375"/>
                  </a:moveTo>
                  <a:cubicBezTo>
                    <a:pt x="5938" y="11375"/>
                    <a:pt x="5738" y="11275"/>
                    <a:pt x="5537" y="11108"/>
                  </a:cubicBezTo>
                  <a:lnTo>
                    <a:pt x="400" y="6605"/>
                  </a:lnTo>
                  <a:cubicBezTo>
                    <a:pt x="33" y="6271"/>
                    <a:pt x="0" y="5671"/>
                    <a:pt x="334" y="5270"/>
                  </a:cubicBezTo>
                  <a:cubicBezTo>
                    <a:pt x="667" y="4904"/>
                    <a:pt x="1268" y="4870"/>
                    <a:pt x="1668" y="5204"/>
                  </a:cubicBezTo>
                  <a:lnTo>
                    <a:pt x="6038" y="9073"/>
                  </a:lnTo>
                  <a:lnTo>
                    <a:pt x="12943" y="434"/>
                  </a:lnTo>
                  <a:cubicBezTo>
                    <a:pt x="13276" y="33"/>
                    <a:pt x="13877" y="0"/>
                    <a:pt x="14277" y="300"/>
                  </a:cubicBezTo>
                  <a:cubicBezTo>
                    <a:pt x="14711" y="634"/>
                    <a:pt x="14744" y="1201"/>
                    <a:pt x="14477" y="1601"/>
                  </a:cubicBezTo>
                  <a:lnTo>
                    <a:pt x="6905" y="11041"/>
                  </a:lnTo>
                  <a:cubicBezTo>
                    <a:pt x="6738" y="11241"/>
                    <a:pt x="6505" y="11375"/>
                    <a:pt x="6238" y="11375"/>
                  </a:cubicBezTo>
                  <a:cubicBezTo>
                    <a:pt x="6238" y="11341"/>
                    <a:pt x="6238" y="11375"/>
                    <a:pt x="6205" y="11375"/>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27"/>
            <p:cNvSpPr/>
            <p:nvPr/>
          </p:nvSpPr>
          <p:spPr>
            <a:xfrm>
              <a:off x="-10955975" y="-2752350"/>
              <a:ext cx="368600" cy="284375"/>
            </a:xfrm>
            <a:custGeom>
              <a:avLst/>
              <a:gdLst/>
              <a:ahLst/>
              <a:cxnLst/>
              <a:rect l="l" t="t" r="r" b="b"/>
              <a:pathLst>
                <a:path w="14744" h="11375" extrusionOk="0">
                  <a:moveTo>
                    <a:pt x="6204" y="11375"/>
                  </a:moveTo>
                  <a:cubicBezTo>
                    <a:pt x="5971" y="11375"/>
                    <a:pt x="5771" y="11275"/>
                    <a:pt x="5537" y="11108"/>
                  </a:cubicBezTo>
                  <a:lnTo>
                    <a:pt x="434" y="6605"/>
                  </a:lnTo>
                  <a:cubicBezTo>
                    <a:pt x="33" y="6271"/>
                    <a:pt x="0" y="5671"/>
                    <a:pt x="334" y="5270"/>
                  </a:cubicBezTo>
                  <a:cubicBezTo>
                    <a:pt x="667" y="4904"/>
                    <a:pt x="1301" y="4870"/>
                    <a:pt x="1668" y="5204"/>
                  </a:cubicBezTo>
                  <a:lnTo>
                    <a:pt x="6038" y="9073"/>
                  </a:lnTo>
                  <a:lnTo>
                    <a:pt x="12976" y="434"/>
                  </a:lnTo>
                  <a:cubicBezTo>
                    <a:pt x="13310" y="33"/>
                    <a:pt x="13877" y="0"/>
                    <a:pt x="14310" y="267"/>
                  </a:cubicBezTo>
                  <a:cubicBezTo>
                    <a:pt x="14711" y="634"/>
                    <a:pt x="14744" y="1201"/>
                    <a:pt x="14477" y="1601"/>
                  </a:cubicBezTo>
                  <a:lnTo>
                    <a:pt x="6938" y="11041"/>
                  </a:lnTo>
                  <a:cubicBezTo>
                    <a:pt x="6772" y="11241"/>
                    <a:pt x="6505" y="11375"/>
                    <a:pt x="6271" y="11375"/>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9" name="Google Shape;269;p27"/>
          <p:cNvGrpSpPr/>
          <p:nvPr/>
        </p:nvGrpSpPr>
        <p:grpSpPr>
          <a:xfrm rot="-849915">
            <a:off x="6458600" y="2127085"/>
            <a:ext cx="1901154" cy="2127092"/>
            <a:chOff x="-6793025" y="-6909975"/>
            <a:chExt cx="2757850" cy="3085600"/>
          </a:xfrm>
        </p:grpSpPr>
        <p:sp>
          <p:nvSpPr>
            <p:cNvPr id="270" name="Google Shape;270;p27"/>
            <p:cNvSpPr/>
            <p:nvPr/>
          </p:nvSpPr>
          <p:spPr>
            <a:xfrm>
              <a:off x="-6793025" y="-6654550"/>
              <a:ext cx="2757850" cy="2830175"/>
            </a:xfrm>
            <a:custGeom>
              <a:avLst/>
              <a:gdLst/>
              <a:ahLst/>
              <a:cxnLst/>
              <a:rect l="l" t="t" r="r" b="b"/>
              <a:pathLst>
                <a:path w="110314" h="113207" extrusionOk="0">
                  <a:moveTo>
                    <a:pt x="59373" y="0"/>
                  </a:moveTo>
                  <a:cubicBezTo>
                    <a:pt x="58780" y="0"/>
                    <a:pt x="58188" y="256"/>
                    <a:pt x="57776" y="744"/>
                  </a:cubicBezTo>
                  <a:lnTo>
                    <a:pt x="735" y="69459"/>
                  </a:lnTo>
                  <a:cubicBezTo>
                    <a:pt x="1" y="70360"/>
                    <a:pt x="134" y="71628"/>
                    <a:pt x="1002" y="72395"/>
                  </a:cubicBezTo>
                  <a:lnTo>
                    <a:pt x="49636" y="112757"/>
                  </a:lnTo>
                  <a:cubicBezTo>
                    <a:pt x="50010" y="113059"/>
                    <a:pt x="50465" y="113206"/>
                    <a:pt x="50923" y="113206"/>
                  </a:cubicBezTo>
                  <a:cubicBezTo>
                    <a:pt x="51526" y="113206"/>
                    <a:pt x="52135" y="112950"/>
                    <a:pt x="52572" y="112457"/>
                  </a:cubicBezTo>
                  <a:lnTo>
                    <a:pt x="109613" y="43741"/>
                  </a:lnTo>
                  <a:cubicBezTo>
                    <a:pt x="110313" y="42874"/>
                    <a:pt x="110180" y="41573"/>
                    <a:pt x="109312" y="40839"/>
                  </a:cubicBezTo>
                  <a:lnTo>
                    <a:pt x="60678" y="477"/>
                  </a:lnTo>
                  <a:cubicBezTo>
                    <a:pt x="60298" y="155"/>
                    <a:pt x="59835" y="0"/>
                    <a:pt x="5937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27"/>
            <p:cNvSpPr/>
            <p:nvPr/>
          </p:nvSpPr>
          <p:spPr>
            <a:xfrm>
              <a:off x="-6741300" y="-6909975"/>
              <a:ext cx="2595200" cy="2825500"/>
            </a:xfrm>
            <a:custGeom>
              <a:avLst/>
              <a:gdLst/>
              <a:ahLst/>
              <a:cxnLst/>
              <a:rect l="l" t="t" r="r" b="b"/>
              <a:pathLst>
                <a:path w="103808" h="113020" extrusionOk="0">
                  <a:moveTo>
                    <a:pt x="46598" y="0"/>
                  </a:moveTo>
                  <a:cubicBezTo>
                    <a:pt x="45876" y="0"/>
                    <a:pt x="45174" y="372"/>
                    <a:pt x="44765" y="1053"/>
                  </a:cubicBezTo>
                  <a:lnTo>
                    <a:pt x="534" y="78609"/>
                  </a:lnTo>
                  <a:cubicBezTo>
                    <a:pt x="0" y="79610"/>
                    <a:pt x="334" y="80877"/>
                    <a:pt x="1334" y="81444"/>
                  </a:cubicBezTo>
                  <a:lnTo>
                    <a:pt x="56207" y="112767"/>
                  </a:lnTo>
                  <a:cubicBezTo>
                    <a:pt x="56527" y="112937"/>
                    <a:pt x="56870" y="113019"/>
                    <a:pt x="57209" y="113019"/>
                  </a:cubicBezTo>
                  <a:cubicBezTo>
                    <a:pt x="57932" y="113019"/>
                    <a:pt x="58634" y="112647"/>
                    <a:pt x="59042" y="111966"/>
                  </a:cubicBezTo>
                  <a:lnTo>
                    <a:pt x="103274" y="34411"/>
                  </a:lnTo>
                  <a:cubicBezTo>
                    <a:pt x="103808" y="33410"/>
                    <a:pt x="103474" y="32142"/>
                    <a:pt x="102473" y="31575"/>
                  </a:cubicBezTo>
                  <a:lnTo>
                    <a:pt x="47601" y="253"/>
                  </a:lnTo>
                  <a:cubicBezTo>
                    <a:pt x="47281" y="82"/>
                    <a:pt x="46938" y="0"/>
                    <a:pt x="4659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27"/>
            <p:cNvSpPr/>
            <p:nvPr/>
          </p:nvSpPr>
          <p:spPr>
            <a:xfrm>
              <a:off x="-5623850" y="-6645150"/>
              <a:ext cx="1205900" cy="693850"/>
            </a:xfrm>
            <a:custGeom>
              <a:avLst/>
              <a:gdLst/>
              <a:ahLst/>
              <a:cxnLst/>
              <a:rect l="l" t="t" r="r" b="b"/>
              <a:pathLst>
                <a:path w="48236" h="27754" extrusionOk="0">
                  <a:moveTo>
                    <a:pt x="101" y="434"/>
                  </a:moveTo>
                  <a:lnTo>
                    <a:pt x="47902" y="27687"/>
                  </a:lnTo>
                  <a:cubicBezTo>
                    <a:pt x="48002" y="27754"/>
                    <a:pt x="48102" y="27754"/>
                    <a:pt x="48202" y="27620"/>
                  </a:cubicBezTo>
                  <a:cubicBezTo>
                    <a:pt x="48235" y="27520"/>
                    <a:pt x="48235" y="27387"/>
                    <a:pt x="48102" y="27320"/>
                  </a:cubicBezTo>
                  <a:lnTo>
                    <a:pt x="334" y="34"/>
                  </a:lnTo>
                  <a:cubicBezTo>
                    <a:pt x="234" y="1"/>
                    <a:pt x="101" y="1"/>
                    <a:pt x="34" y="134"/>
                  </a:cubicBezTo>
                  <a:cubicBezTo>
                    <a:pt x="1" y="201"/>
                    <a:pt x="34" y="334"/>
                    <a:pt x="101" y="434"/>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27"/>
            <p:cNvSpPr/>
            <p:nvPr/>
          </p:nvSpPr>
          <p:spPr>
            <a:xfrm>
              <a:off x="-5677225" y="-6550925"/>
              <a:ext cx="768075" cy="442850"/>
            </a:xfrm>
            <a:custGeom>
              <a:avLst/>
              <a:gdLst/>
              <a:ahLst/>
              <a:cxnLst/>
              <a:rect l="l" t="t" r="r" b="b"/>
              <a:pathLst>
                <a:path w="30723" h="17714" extrusionOk="0">
                  <a:moveTo>
                    <a:pt x="134" y="401"/>
                  </a:moveTo>
                  <a:lnTo>
                    <a:pt x="30389" y="17680"/>
                  </a:lnTo>
                  <a:cubicBezTo>
                    <a:pt x="30489" y="17714"/>
                    <a:pt x="30589" y="17714"/>
                    <a:pt x="30689" y="17580"/>
                  </a:cubicBezTo>
                  <a:cubicBezTo>
                    <a:pt x="30723" y="17513"/>
                    <a:pt x="30723" y="17380"/>
                    <a:pt x="30589" y="17280"/>
                  </a:cubicBezTo>
                  <a:lnTo>
                    <a:pt x="334" y="34"/>
                  </a:lnTo>
                  <a:cubicBezTo>
                    <a:pt x="234" y="1"/>
                    <a:pt x="134" y="1"/>
                    <a:pt x="34" y="101"/>
                  </a:cubicBezTo>
                  <a:cubicBezTo>
                    <a:pt x="1" y="201"/>
                    <a:pt x="1" y="335"/>
                    <a:pt x="134" y="401"/>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27"/>
            <p:cNvSpPr/>
            <p:nvPr/>
          </p:nvSpPr>
          <p:spPr>
            <a:xfrm>
              <a:off x="-4883325" y="-6098100"/>
              <a:ext cx="384475" cy="224350"/>
            </a:xfrm>
            <a:custGeom>
              <a:avLst/>
              <a:gdLst/>
              <a:ahLst/>
              <a:cxnLst/>
              <a:rect l="l" t="t" r="r" b="b"/>
              <a:pathLst>
                <a:path w="15379" h="8974" extrusionOk="0">
                  <a:moveTo>
                    <a:pt x="368" y="68"/>
                  </a:moveTo>
                  <a:cubicBezTo>
                    <a:pt x="268" y="1"/>
                    <a:pt x="134" y="1"/>
                    <a:pt x="68" y="134"/>
                  </a:cubicBezTo>
                  <a:cubicBezTo>
                    <a:pt x="1" y="234"/>
                    <a:pt x="1" y="334"/>
                    <a:pt x="134" y="435"/>
                  </a:cubicBezTo>
                  <a:lnTo>
                    <a:pt x="15045" y="8941"/>
                  </a:lnTo>
                  <a:cubicBezTo>
                    <a:pt x="15112" y="8974"/>
                    <a:pt x="15245" y="8974"/>
                    <a:pt x="15312" y="8841"/>
                  </a:cubicBezTo>
                  <a:cubicBezTo>
                    <a:pt x="15379" y="8774"/>
                    <a:pt x="15379" y="8640"/>
                    <a:pt x="15245" y="8574"/>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27"/>
            <p:cNvSpPr/>
            <p:nvPr/>
          </p:nvSpPr>
          <p:spPr>
            <a:xfrm>
              <a:off x="-5731425" y="-6457525"/>
              <a:ext cx="1068300" cy="613800"/>
            </a:xfrm>
            <a:custGeom>
              <a:avLst/>
              <a:gdLst/>
              <a:ahLst/>
              <a:cxnLst/>
              <a:rect l="l" t="t" r="r" b="b"/>
              <a:pathLst>
                <a:path w="42732" h="24552" extrusionOk="0">
                  <a:moveTo>
                    <a:pt x="167" y="435"/>
                  </a:moveTo>
                  <a:lnTo>
                    <a:pt x="42398" y="24519"/>
                  </a:lnTo>
                  <a:cubicBezTo>
                    <a:pt x="42498" y="24552"/>
                    <a:pt x="42598" y="24552"/>
                    <a:pt x="42698" y="24452"/>
                  </a:cubicBezTo>
                  <a:cubicBezTo>
                    <a:pt x="42731" y="24352"/>
                    <a:pt x="42731" y="24218"/>
                    <a:pt x="42598" y="24152"/>
                  </a:cubicBezTo>
                  <a:lnTo>
                    <a:pt x="368" y="34"/>
                  </a:lnTo>
                  <a:cubicBezTo>
                    <a:pt x="301" y="1"/>
                    <a:pt x="167" y="1"/>
                    <a:pt x="67" y="134"/>
                  </a:cubicBezTo>
                  <a:cubicBezTo>
                    <a:pt x="1" y="234"/>
                    <a:pt x="34" y="335"/>
                    <a:pt x="167" y="435"/>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27"/>
            <p:cNvSpPr/>
            <p:nvPr/>
          </p:nvSpPr>
          <p:spPr>
            <a:xfrm>
              <a:off x="-5784800" y="-6363275"/>
              <a:ext cx="886500" cy="510375"/>
            </a:xfrm>
            <a:custGeom>
              <a:avLst/>
              <a:gdLst/>
              <a:ahLst/>
              <a:cxnLst/>
              <a:rect l="l" t="t" r="r" b="b"/>
              <a:pathLst>
                <a:path w="35460" h="20415" extrusionOk="0">
                  <a:moveTo>
                    <a:pt x="134" y="401"/>
                  </a:moveTo>
                  <a:lnTo>
                    <a:pt x="35126" y="20382"/>
                  </a:lnTo>
                  <a:cubicBezTo>
                    <a:pt x="35193" y="20415"/>
                    <a:pt x="35326" y="20415"/>
                    <a:pt x="35426" y="20282"/>
                  </a:cubicBezTo>
                  <a:cubicBezTo>
                    <a:pt x="35459" y="20215"/>
                    <a:pt x="35459" y="20081"/>
                    <a:pt x="35326" y="20015"/>
                  </a:cubicBezTo>
                  <a:lnTo>
                    <a:pt x="334" y="34"/>
                  </a:lnTo>
                  <a:cubicBezTo>
                    <a:pt x="268" y="0"/>
                    <a:pt x="134" y="0"/>
                    <a:pt x="34" y="100"/>
                  </a:cubicBezTo>
                  <a:cubicBezTo>
                    <a:pt x="1" y="200"/>
                    <a:pt x="34" y="334"/>
                    <a:pt x="134" y="401"/>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27"/>
            <p:cNvSpPr/>
            <p:nvPr/>
          </p:nvSpPr>
          <p:spPr>
            <a:xfrm>
              <a:off x="-5838175" y="-6270725"/>
              <a:ext cx="1094975" cy="629650"/>
            </a:xfrm>
            <a:custGeom>
              <a:avLst/>
              <a:gdLst/>
              <a:ahLst/>
              <a:cxnLst/>
              <a:rect l="l" t="t" r="r" b="b"/>
              <a:pathLst>
                <a:path w="43799" h="25186" extrusionOk="0">
                  <a:moveTo>
                    <a:pt x="134" y="401"/>
                  </a:moveTo>
                  <a:lnTo>
                    <a:pt x="43465" y="25152"/>
                  </a:lnTo>
                  <a:cubicBezTo>
                    <a:pt x="43565" y="25186"/>
                    <a:pt x="43665" y="25186"/>
                    <a:pt x="43765" y="25052"/>
                  </a:cubicBezTo>
                  <a:cubicBezTo>
                    <a:pt x="43799" y="24986"/>
                    <a:pt x="43799" y="24852"/>
                    <a:pt x="43665" y="24752"/>
                  </a:cubicBezTo>
                  <a:lnTo>
                    <a:pt x="334" y="34"/>
                  </a:lnTo>
                  <a:cubicBezTo>
                    <a:pt x="268" y="1"/>
                    <a:pt x="134" y="1"/>
                    <a:pt x="68" y="134"/>
                  </a:cubicBezTo>
                  <a:cubicBezTo>
                    <a:pt x="1" y="268"/>
                    <a:pt x="68" y="368"/>
                    <a:pt x="134" y="401"/>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27"/>
            <p:cNvSpPr/>
            <p:nvPr/>
          </p:nvSpPr>
          <p:spPr>
            <a:xfrm>
              <a:off x="-5892375" y="-6177325"/>
              <a:ext cx="919025" cy="528750"/>
            </a:xfrm>
            <a:custGeom>
              <a:avLst/>
              <a:gdLst/>
              <a:ahLst/>
              <a:cxnLst/>
              <a:rect l="l" t="t" r="r" b="b"/>
              <a:pathLst>
                <a:path w="36761" h="21150" extrusionOk="0">
                  <a:moveTo>
                    <a:pt x="167" y="435"/>
                  </a:moveTo>
                  <a:lnTo>
                    <a:pt x="36427" y="21116"/>
                  </a:lnTo>
                  <a:cubicBezTo>
                    <a:pt x="36493" y="21149"/>
                    <a:pt x="36627" y="21149"/>
                    <a:pt x="36694" y="21016"/>
                  </a:cubicBezTo>
                  <a:cubicBezTo>
                    <a:pt x="36760" y="20949"/>
                    <a:pt x="36760" y="20816"/>
                    <a:pt x="36627" y="20749"/>
                  </a:cubicBezTo>
                  <a:lnTo>
                    <a:pt x="401" y="68"/>
                  </a:lnTo>
                  <a:cubicBezTo>
                    <a:pt x="301" y="1"/>
                    <a:pt x="167" y="1"/>
                    <a:pt x="101" y="134"/>
                  </a:cubicBezTo>
                  <a:cubicBezTo>
                    <a:pt x="1" y="268"/>
                    <a:pt x="67" y="401"/>
                    <a:pt x="167" y="435"/>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27"/>
            <p:cNvSpPr/>
            <p:nvPr/>
          </p:nvSpPr>
          <p:spPr>
            <a:xfrm>
              <a:off x="-5944900" y="-6083075"/>
              <a:ext cx="1013250" cy="582950"/>
            </a:xfrm>
            <a:custGeom>
              <a:avLst/>
              <a:gdLst/>
              <a:ahLst/>
              <a:cxnLst/>
              <a:rect l="l" t="t" r="r" b="b"/>
              <a:pathLst>
                <a:path w="40530" h="23318" extrusionOk="0">
                  <a:moveTo>
                    <a:pt x="100" y="401"/>
                  </a:moveTo>
                  <a:lnTo>
                    <a:pt x="40196" y="23250"/>
                  </a:lnTo>
                  <a:cubicBezTo>
                    <a:pt x="40262" y="23317"/>
                    <a:pt x="40396" y="23317"/>
                    <a:pt x="40462" y="23184"/>
                  </a:cubicBezTo>
                  <a:cubicBezTo>
                    <a:pt x="40529" y="23084"/>
                    <a:pt x="40529" y="22983"/>
                    <a:pt x="40396" y="22883"/>
                  </a:cubicBezTo>
                  <a:lnTo>
                    <a:pt x="334" y="34"/>
                  </a:lnTo>
                  <a:cubicBezTo>
                    <a:pt x="234" y="0"/>
                    <a:pt x="100" y="0"/>
                    <a:pt x="34" y="134"/>
                  </a:cubicBezTo>
                  <a:cubicBezTo>
                    <a:pt x="0" y="267"/>
                    <a:pt x="34" y="367"/>
                    <a:pt x="100" y="401"/>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27"/>
            <p:cNvSpPr/>
            <p:nvPr/>
          </p:nvSpPr>
          <p:spPr>
            <a:xfrm>
              <a:off x="-5998275" y="-5989675"/>
              <a:ext cx="825600" cy="477025"/>
            </a:xfrm>
            <a:custGeom>
              <a:avLst/>
              <a:gdLst/>
              <a:ahLst/>
              <a:cxnLst/>
              <a:rect l="l" t="t" r="r" b="b"/>
              <a:pathLst>
                <a:path w="33024" h="19081" extrusionOk="0">
                  <a:moveTo>
                    <a:pt x="134" y="434"/>
                  </a:moveTo>
                  <a:lnTo>
                    <a:pt x="32690" y="19047"/>
                  </a:lnTo>
                  <a:cubicBezTo>
                    <a:pt x="32790" y="19081"/>
                    <a:pt x="32890" y="19081"/>
                    <a:pt x="32991" y="18947"/>
                  </a:cubicBezTo>
                  <a:cubicBezTo>
                    <a:pt x="33024" y="18847"/>
                    <a:pt x="33024" y="18747"/>
                    <a:pt x="32890" y="18647"/>
                  </a:cubicBezTo>
                  <a:lnTo>
                    <a:pt x="334" y="67"/>
                  </a:lnTo>
                  <a:cubicBezTo>
                    <a:pt x="234" y="0"/>
                    <a:pt x="134" y="0"/>
                    <a:pt x="34" y="134"/>
                  </a:cubicBezTo>
                  <a:cubicBezTo>
                    <a:pt x="0" y="267"/>
                    <a:pt x="34" y="401"/>
                    <a:pt x="134" y="434"/>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27"/>
            <p:cNvSpPr/>
            <p:nvPr/>
          </p:nvSpPr>
          <p:spPr>
            <a:xfrm>
              <a:off x="-5126825" y="-5491000"/>
              <a:ext cx="203500" cy="120950"/>
            </a:xfrm>
            <a:custGeom>
              <a:avLst/>
              <a:gdLst/>
              <a:ahLst/>
              <a:cxnLst/>
              <a:rect l="l" t="t" r="r" b="b"/>
              <a:pathLst>
                <a:path w="8140" h="4838" extrusionOk="0">
                  <a:moveTo>
                    <a:pt x="334" y="34"/>
                  </a:moveTo>
                  <a:cubicBezTo>
                    <a:pt x="234" y="1"/>
                    <a:pt x="134" y="1"/>
                    <a:pt x="34" y="134"/>
                  </a:cubicBezTo>
                  <a:cubicBezTo>
                    <a:pt x="1" y="201"/>
                    <a:pt x="1" y="335"/>
                    <a:pt x="134" y="435"/>
                  </a:cubicBezTo>
                  <a:lnTo>
                    <a:pt x="7806" y="4804"/>
                  </a:lnTo>
                  <a:cubicBezTo>
                    <a:pt x="7873" y="4838"/>
                    <a:pt x="8006" y="4838"/>
                    <a:pt x="8073" y="4704"/>
                  </a:cubicBezTo>
                  <a:cubicBezTo>
                    <a:pt x="8140" y="4638"/>
                    <a:pt x="8140" y="4504"/>
                    <a:pt x="8006" y="4404"/>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27"/>
            <p:cNvSpPr/>
            <p:nvPr/>
          </p:nvSpPr>
          <p:spPr>
            <a:xfrm>
              <a:off x="-6052475" y="-5895450"/>
              <a:ext cx="1155000" cy="663000"/>
            </a:xfrm>
            <a:custGeom>
              <a:avLst/>
              <a:gdLst/>
              <a:ahLst/>
              <a:cxnLst/>
              <a:rect l="l" t="t" r="r" b="b"/>
              <a:pathLst>
                <a:path w="46200" h="26520" extrusionOk="0">
                  <a:moveTo>
                    <a:pt x="167" y="401"/>
                  </a:moveTo>
                  <a:lnTo>
                    <a:pt x="45866" y="26486"/>
                  </a:lnTo>
                  <a:cubicBezTo>
                    <a:pt x="45966" y="26520"/>
                    <a:pt x="46066" y="26520"/>
                    <a:pt x="46166" y="26386"/>
                  </a:cubicBezTo>
                  <a:cubicBezTo>
                    <a:pt x="46200" y="26320"/>
                    <a:pt x="46200" y="26186"/>
                    <a:pt x="46066" y="26086"/>
                  </a:cubicBezTo>
                  <a:lnTo>
                    <a:pt x="367" y="34"/>
                  </a:lnTo>
                  <a:cubicBezTo>
                    <a:pt x="300" y="1"/>
                    <a:pt x="167" y="1"/>
                    <a:pt x="67" y="134"/>
                  </a:cubicBezTo>
                  <a:cubicBezTo>
                    <a:pt x="0" y="268"/>
                    <a:pt x="33" y="368"/>
                    <a:pt x="167" y="401"/>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27"/>
            <p:cNvSpPr/>
            <p:nvPr/>
          </p:nvSpPr>
          <p:spPr>
            <a:xfrm>
              <a:off x="-6105025" y="-5800375"/>
              <a:ext cx="1206725" cy="693025"/>
            </a:xfrm>
            <a:custGeom>
              <a:avLst/>
              <a:gdLst/>
              <a:ahLst/>
              <a:cxnLst/>
              <a:rect l="l" t="t" r="r" b="b"/>
              <a:pathLst>
                <a:path w="48269" h="27721" extrusionOk="0">
                  <a:moveTo>
                    <a:pt x="48135" y="27320"/>
                  </a:moveTo>
                  <a:lnTo>
                    <a:pt x="334" y="34"/>
                  </a:lnTo>
                  <a:cubicBezTo>
                    <a:pt x="267" y="0"/>
                    <a:pt x="134" y="0"/>
                    <a:pt x="67" y="134"/>
                  </a:cubicBezTo>
                  <a:cubicBezTo>
                    <a:pt x="1" y="201"/>
                    <a:pt x="1" y="334"/>
                    <a:pt x="134" y="401"/>
                  </a:cubicBezTo>
                  <a:lnTo>
                    <a:pt x="47935" y="27687"/>
                  </a:lnTo>
                  <a:cubicBezTo>
                    <a:pt x="48002" y="27720"/>
                    <a:pt x="48135" y="27720"/>
                    <a:pt x="48235" y="27587"/>
                  </a:cubicBezTo>
                  <a:cubicBezTo>
                    <a:pt x="48268" y="27453"/>
                    <a:pt x="48202" y="27353"/>
                    <a:pt x="48135" y="27320"/>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27"/>
            <p:cNvSpPr/>
            <p:nvPr/>
          </p:nvSpPr>
          <p:spPr>
            <a:xfrm>
              <a:off x="-6159225" y="-5707800"/>
              <a:ext cx="768900" cy="442825"/>
            </a:xfrm>
            <a:custGeom>
              <a:avLst/>
              <a:gdLst/>
              <a:ahLst/>
              <a:cxnLst/>
              <a:rect l="l" t="t" r="r" b="b"/>
              <a:pathLst>
                <a:path w="30756" h="17713" extrusionOk="0">
                  <a:moveTo>
                    <a:pt x="134" y="400"/>
                  </a:moveTo>
                  <a:lnTo>
                    <a:pt x="30422" y="17679"/>
                  </a:lnTo>
                  <a:cubicBezTo>
                    <a:pt x="30489" y="17713"/>
                    <a:pt x="30622" y="17713"/>
                    <a:pt x="30689" y="17579"/>
                  </a:cubicBezTo>
                  <a:cubicBezTo>
                    <a:pt x="30756" y="17513"/>
                    <a:pt x="30756" y="17379"/>
                    <a:pt x="30622" y="17312"/>
                  </a:cubicBezTo>
                  <a:lnTo>
                    <a:pt x="334" y="33"/>
                  </a:lnTo>
                  <a:cubicBezTo>
                    <a:pt x="267" y="0"/>
                    <a:pt x="134" y="0"/>
                    <a:pt x="67" y="134"/>
                  </a:cubicBezTo>
                  <a:cubicBezTo>
                    <a:pt x="0" y="267"/>
                    <a:pt x="67" y="367"/>
                    <a:pt x="134" y="400"/>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27"/>
            <p:cNvSpPr/>
            <p:nvPr/>
          </p:nvSpPr>
          <p:spPr>
            <a:xfrm>
              <a:off x="-5364500" y="-5254150"/>
              <a:ext cx="383650" cy="224350"/>
            </a:xfrm>
            <a:custGeom>
              <a:avLst/>
              <a:gdLst/>
              <a:ahLst/>
              <a:cxnLst/>
              <a:rect l="l" t="t" r="r" b="b"/>
              <a:pathLst>
                <a:path w="15346" h="8974" extrusionOk="0">
                  <a:moveTo>
                    <a:pt x="15212" y="8540"/>
                  </a:moveTo>
                  <a:lnTo>
                    <a:pt x="334" y="34"/>
                  </a:lnTo>
                  <a:cubicBezTo>
                    <a:pt x="234" y="0"/>
                    <a:pt x="134" y="0"/>
                    <a:pt x="34" y="134"/>
                  </a:cubicBezTo>
                  <a:cubicBezTo>
                    <a:pt x="1" y="201"/>
                    <a:pt x="1" y="334"/>
                    <a:pt x="134" y="401"/>
                  </a:cubicBezTo>
                  <a:lnTo>
                    <a:pt x="15011" y="8907"/>
                  </a:lnTo>
                  <a:cubicBezTo>
                    <a:pt x="15112" y="8974"/>
                    <a:pt x="15212" y="8974"/>
                    <a:pt x="15312" y="8840"/>
                  </a:cubicBezTo>
                  <a:cubicBezTo>
                    <a:pt x="15345" y="8740"/>
                    <a:pt x="15312" y="8607"/>
                    <a:pt x="15212" y="8540"/>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27"/>
            <p:cNvSpPr/>
            <p:nvPr/>
          </p:nvSpPr>
          <p:spPr>
            <a:xfrm>
              <a:off x="-6213425" y="-5614400"/>
              <a:ext cx="1069125" cy="614625"/>
            </a:xfrm>
            <a:custGeom>
              <a:avLst/>
              <a:gdLst/>
              <a:ahLst/>
              <a:cxnLst/>
              <a:rect l="l" t="t" r="r" b="b"/>
              <a:pathLst>
                <a:path w="42765" h="24585" extrusionOk="0">
                  <a:moveTo>
                    <a:pt x="167" y="434"/>
                  </a:moveTo>
                  <a:lnTo>
                    <a:pt x="42430" y="24518"/>
                  </a:lnTo>
                  <a:cubicBezTo>
                    <a:pt x="42497" y="24584"/>
                    <a:pt x="42631" y="24584"/>
                    <a:pt x="42731" y="24451"/>
                  </a:cubicBezTo>
                  <a:cubicBezTo>
                    <a:pt x="42764" y="24384"/>
                    <a:pt x="42764" y="24251"/>
                    <a:pt x="42631" y="24151"/>
                  </a:cubicBezTo>
                  <a:lnTo>
                    <a:pt x="400" y="67"/>
                  </a:lnTo>
                  <a:cubicBezTo>
                    <a:pt x="300" y="0"/>
                    <a:pt x="167" y="0"/>
                    <a:pt x="100" y="134"/>
                  </a:cubicBezTo>
                  <a:cubicBezTo>
                    <a:pt x="0" y="267"/>
                    <a:pt x="67" y="400"/>
                    <a:pt x="167" y="434"/>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27"/>
            <p:cNvSpPr/>
            <p:nvPr/>
          </p:nvSpPr>
          <p:spPr>
            <a:xfrm>
              <a:off x="-6265975" y="-5520175"/>
              <a:ext cx="885650" cy="510400"/>
            </a:xfrm>
            <a:custGeom>
              <a:avLst/>
              <a:gdLst/>
              <a:ahLst/>
              <a:cxnLst/>
              <a:rect l="l" t="t" r="r" b="b"/>
              <a:pathLst>
                <a:path w="35426" h="20416" extrusionOk="0">
                  <a:moveTo>
                    <a:pt x="101" y="401"/>
                  </a:moveTo>
                  <a:lnTo>
                    <a:pt x="35092" y="20382"/>
                  </a:lnTo>
                  <a:cubicBezTo>
                    <a:pt x="35192" y="20415"/>
                    <a:pt x="35293" y="20415"/>
                    <a:pt x="35393" y="20315"/>
                  </a:cubicBezTo>
                  <a:cubicBezTo>
                    <a:pt x="35426" y="20215"/>
                    <a:pt x="35426" y="20082"/>
                    <a:pt x="35293" y="20015"/>
                  </a:cubicBezTo>
                  <a:lnTo>
                    <a:pt x="334" y="34"/>
                  </a:lnTo>
                  <a:cubicBezTo>
                    <a:pt x="234" y="0"/>
                    <a:pt x="101" y="0"/>
                    <a:pt x="34" y="134"/>
                  </a:cubicBezTo>
                  <a:cubicBezTo>
                    <a:pt x="1" y="267"/>
                    <a:pt x="34" y="367"/>
                    <a:pt x="101" y="401"/>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7"/>
            <p:cNvSpPr/>
            <p:nvPr/>
          </p:nvSpPr>
          <p:spPr>
            <a:xfrm>
              <a:off x="-6319350" y="-5426775"/>
              <a:ext cx="1094150" cy="630475"/>
            </a:xfrm>
            <a:custGeom>
              <a:avLst/>
              <a:gdLst/>
              <a:ahLst/>
              <a:cxnLst/>
              <a:rect l="l" t="t" r="r" b="b"/>
              <a:pathLst>
                <a:path w="43766" h="25219" extrusionOk="0">
                  <a:moveTo>
                    <a:pt x="134" y="434"/>
                  </a:moveTo>
                  <a:lnTo>
                    <a:pt x="43432" y="25152"/>
                  </a:lnTo>
                  <a:cubicBezTo>
                    <a:pt x="43532" y="25219"/>
                    <a:pt x="43665" y="25219"/>
                    <a:pt x="43732" y="25085"/>
                  </a:cubicBezTo>
                  <a:cubicBezTo>
                    <a:pt x="43765" y="24985"/>
                    <a:pt x="43765" y="24885"/>
                    <a:pt x="43665" y="24785"/>
                  </a:cubicBezTo>
                  <a:lnTo>
                    <a:pt x="334" y="67"/>
                  </a:lnTo>
                  <a:cubicBezTo>
                    <a:pt x="234" y="0"/>
                    <a:pt x="134" y="0"/>
                    <a:pt x="34" y="134"/>
                  </a:cubicBezTo>
                  <a:cubicBezTo>
                    <a:pt x="1" y="267"/>
                    <a:pt x="34" y="401"/>
                    <a:pt x="134" y="434"/>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7"/>
            <p:cNvSpPr/>
            <p:nvPr/>
          </p:nvSpPr>
          <p:spPr>
            <a:xfrm>
              <a:off x="-6373550" y="-5332550"/>
              <a:ext cx="918175" cy="528750"/>
            </a:xfrm>
            <a:custGeom>
              <a:avLst/>
              <a:gdLst/>
              <a:ahLst/>
              <a:cxnLst/>
              <a:rect l="l" t="t" r="r" b="b"/>
              <a:pathLst>
                <a:path w="36727" h="21150" extrusionOk="0">
                  <a:moveTo>
                    <a:pt x="167" y="401"/>
                  </a:moveTo>
                  <a:lnTo>
                    <a:pt x="36393" y="21116"/>
                  </a:lnTo>
                  <a:cubicBezTo>
                    <a:pt x="36493" y="21149"/>
                    <a:pt x="36593" y="21149"/>
                    <a:pt x="36693" y="21016"/>
                  </a:cubicBezTo>
                  <a:cubicBezTo>
                    <a:pt x="36727" y="20949"/>
                    <a:pt x="36727" y="20816"/>
                    <a:pt x="36593" y="20716"/>
                  </a:cubicBezTo>
                  <a:lnTo>
                    <a:pt x="368" y="34"/>
                  </a:lnTo>
                  <a:cubicBezTo>
                    <a:pt x="301" y="1"/>
                    <a:pt x="167" y="1"/>
                    <a:pt x="67" y="134"/>
                  </a:cubicBezTo>
                  <a:cubicBezTo>
                    <a:pt x="1" y="268"/>
                    <a:pt x="34" y="368"/>
                    <a:pt x="167" y="401"/>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7"/>
            <p:cNvSpPr/>
            <p:nvPr/>
          </p:nvSpPr>
          <p:spPr>
            <a:xfrm>
              <a:off x="-6426925" y="-5239150"/>
              <a:ext cx="1013250" cy="582950"/>
            </a:xfrm>
            <a:custGeom>
              <a:avLst/>
              <a:gdLst/>
              <a:ahLst/>
              <a:cxnLst/>
              <a:rect l="l" t="t" r="r" b="b"/>
              <a:pathLst>
                <a:path w="40530" h="23318" extrusionOk="0">
                  <a:moveTo>
                    <a:pt x="134" y="434"/>
                  </a:moveTo>
                  <a:lnTo>
                    <a:pt x="40196" y="23284"/>
                  </a:lnTo>
                  <a:cubicBezTo>
                    <a:pt x="40296" y="23318"/>
                    <a:pt x="40430" y="23318"/>
                    <a:pt x="40496" y="23217"/>
                  </a:cubicBezTo>
                  <a:cubicBezTo>
                    <a:pt x="40530" y="23117"/>
                    <a:pt x="40530" y="22984"/>
                    <a:pt x="40430" y="22917"/>
                  </a:cubicBezTo>
                  <a:lnTo>
                    <a:pt x="334" y="68"/>
                  </a:lnTo>
                  <a:cubicBezTo>
                    <a:pt x="268" y="1"/>
                    <a:pt x="134" y="1"/>
                    <a:pt x="34" y="134"/>
                  </a:cubicBezTo>
                  <a:cubicBezTo>
                    <a:pt x="1" y="234"/>
                    <a:pt x="34" y="401"/>
                    <a:pt x="134" y="434"/>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7"/>
            <p:cNvSpPr/>
            <p:nvPr/>
          </p:nvSpPr>
          <p:spPr>
            <a:xfrm>
              <a:off x="-6480300" y="-5144900"/>
              <a:ext cx="826450" cy="476200"/>
            </a:xfrm>
            <a:custGeom>
              <a:avLst/>
              <a:gdLst/>
              <a:ahLst/>
              <a:cxnLst/>
              <a:rect l="l" t="t" r="r" b="b"/>
              <a:pathLst>
                <a:path w="33058" h="19048" extrusionOk="0">
                  <a:moveTo>
                    <a:pt x="134" y="400"/>
                  </a:moveTo>
                  <a:lnTo>
                    <a:pt x="32691" y="19014"/>
                  </a:lnTo>
                  <a:cubicBezTo>
                    <a:pt x="32791" y="19047"/>
                    <a:pt x="32924" y="19047"/>
                    <a:pt x="32991" y="18947"/>
                  </a:cubicBezTo>
                  <a:cubicBezTo>
                    <a:pt x="33058" y="18847"/>
                    <a:pt x="33058" y="18714"/>
                    <a:pt x="32924" y="18647"/>
                  </a:cubicBezTo>
                  <a:lnTo>
                    <a:pt x="334" y="34"/>
                  </a:lnTo>
                  <a:cubicBezTo>
                    <a:pt x="268" y="0"/>
                    <a:pt x="134" y="0"/>
                    <a:pt x="68" y="134"/>
                  </a:cubicBezTo>
                  <a:cubicBezTo>
                    <a:pt x="1" y="200"/>
                    <a:pt x="68" y="334"/>
                    <a:pt x="134" y="400"/>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27"/>
            <p:cNvSpPr/>
            <p:nvPr/>
          </p:nvSpPr>
          <p:spPr>
            <a:xfrm>
              <a:off x="-5608825" y="-4647875"/>
              <a:ext cx="203500" cy="120925"/>
            </a:xfrm>
            <a:custGeom>
              <a:avLst/>
              <a:gdLst/>
              <a:ahLst/>
              <a:cxnLst/>
              <a:rect l="l" t="t" r="r" b="b"/>
              <a:pathLst>
                <a:path w="8140" h="4837" extrusionOk="0">
                  <a:moveTo>
                    <a:pt x="334" y="33"/>
                  </a:moveTo>
                  <a:cubicBezTo>
                    <a:pt x="267" y="0"/>
                    <a:pt x="134" y="0"/>
                    <a:pt x="67" y="134"/>
                  </a:cubicBezTo>
                  <a:cubicBezTo>
                    <a:pt x="0" y="200"/>
                    <a:pt x="0" y="334"/>
                    <a:pt x="134" y="434"/>
                  </a:cubicBezTo>
                  <a:lnTo>
                    <a:pt x="7806" y="4804"/>
                  </a:lnTo>
                  <a:cubicBezTo>
                    <a:pt x="7906" y="4837"/>
                    <a:pt x="8006" y="4837"/>
                    <a:pt x="8106" y="4703"/>
                  </a:cubicBezTo>
                  <a:cubicBezTo>
                    <a:pt x="8139" y="4637"/>
                    <a:pt x="8139" y="4503"/>
                    <a:pt x="8006" y="4437"/>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7"/>
            <p:cNvSpPr/>
            <p:nvPr/>
          </p:nvSpPr>
          <p:spPr>
            <a:xfrm>
              <a:off x="-6534500" y="-5051500"/>
              <a:ext cx="1154175" cy="663000"/>
            </a:xfrm>
            <a:custGeom>
              <a:avLst/>
              <a:gdLst/>
              <a:ahLst/>
              <a:cxnLst/>
              <a:rect l="l" t="t" r="r" b="b"/>
              <a:pathLst>
                <a:path w="46167" h="26520" extrusionOk="0">
                  <a:moveTo>
                    <a:pt x="46034" y="26119"/>
                  </a:moveTo>
                  <a:lnTo>
                    <a:pt x="334" y="67"/>
                  </a:lnTo>
                  <a:cubicBezTo>
                    <a:pt x="268" y="0"/>
                    <a:pt x="134" y="0"/>
                    <a:pt x="67" y="134"/>
                  </a:cubicBezTo>
                  <a:cubicBezTo>
                    <a:pt x="1" y="234"/>
                    <a:pt x="1" y="334"/>
                    <a:pt x="134" y="434"/>
                  </a:cubicBezTo>
                  <a:lnTo>
                    <a:pt x="45833" y="26486"/>
                  </a:lnTo>
                  <a:cubicBezTo>
                    <a:pt x="45933" y="26519"/>
                    <a:pt x="46034" y="26519"/>
                    <a:pt x="46134" y="26419"/>
                  </a:cubicBezTo>
                  <a:cubicBezTo>
                    <a:pt x="46167" y="26319"/>
                    <a:pt x="46167" y="26186"/>
                    <a:pt x="46034" y="26119"/>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7"/>
            <p:cNvSpPr/>
            <p:nvPr/>
          </p:nvSpPr>
          <p:spPr>
            <a:xfrm>
              <a:off x="-6036650" y="-6806275"/>
              <a:ext cx="1079975" cy="1097000"/>
            </a:xfrm>
            <a:custGeom>
              <a:avLst/>
              <a:gdLst/>
              <a:ahLst/>
              <a:cxnLst/>
              <a:rect l="l" t="t" r="r" b="b"/>
              <a:pathLst>
                <a:path w="43199" h="43880" extrusionOk="0">
                  <a:moveTo>
                    <a:pt x="13692" y="1"/>
                  </a:moveTo>
                  <a:cubicBezTo>
                    <a:pt x="12721" y="1"/>
                    <a:pt x="11807" y="578"/>
                    <a:pt x="11442" y="1542"/>
                  </a:cubicBezTo>
                  <a:lnTo>
                    <a:pt x="435" y="30463"/>
                  </a:lnTo>
                  <a:cubicBezTo>
                    <a:pt x="1" y="31664"/>
                    <a:pt x="601" y="33065"/>
                    <a:pt x="1836" y="33498"/>
                  </a:cubicBezTo>
                  <a:lnTo>
                    <a:pt x="28688" y="43739"/>
                  </a:lnTo>
                  <a:cubicBezTo>
                    <a:pt x="28951" y="43834"/>
                    <a:pt x="29222" y="43879"/>
                    <a:pt x="29490" y="43879"/>
                  </a:cubicBezTo>
                  <a:cubicBezTo>
                    <a:pt x="30445" y="43879"/>
                    <a:pt x="31359" y="43302"/>
                    <a:pt x="31724" y="42338"/>
                  </a:cubicBezTo>
                  <a:lnTo>
                    <a:pt x="42731" y="13417"/>
                  </a:lnTo>
                  <a:cubicBezTo>
                    <a:pt x="43198" y="12216"/>
                    <a:pt x="42565" y="10849"/>
                    <a:pt x="41364" y="10382"/>
                  </a:cubicBezTo>
                  <a:lnTo>
                    <a:pt x="14511" y="141"/>
                  </a:lnTo>
                  <a:cubicBezTo>
                    <a:pt x="14241" y="46"/>
                    <a:pt x="13964" y="1"/>
                    <a:pt x="136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7"/>
            <p:cNvSpPr/>
            <p:nvPr/>
          </p:nvSpPr>
          <p:spPr>
            <a:xfrm>
              <a:off x="-5521275" y="-6838500"/>
              <a:ext cx="329425" cy="404200"/>
            </a:xfrm>
            <a:custGeom>
              <a:avLst/>
              <a:gdLst/>
              <a:ahLst/>
              <a:cxnLst/>
              <a:rect l="l" t="t" r="r" b="b"/>
              <a:pathLst>
                <a:path w="13177" h="16168" extrusionOk="0">
                  <a:moveTo>
                    <a:pt x="8414" y="1"/>
                  </a:moveTo>
                  <a:cubicBezTo>
                    <a:pt x="7384" y="1"/>
                    <a:pt x="6360" y="375"/>
                    <a:pt x="5605" y="1263"/>
                  </a:cubicBezTo>
                  <a:lnTo>
                    <a:pt x="6939" y="2031"/>
                  </a:lnTo>
                  <a:cubicBezTo>
                    <a:pt x="7361" y="1642"/>
                    <a:pt x="7886" y="1476"/>
                    <a:pt x="8427" y="1476"/>
                  </a:cubicBezTo>
                  <a:cubicBezTo>
                    <a:pt x="8954" y="1476"/>
                    <a:pt x="9497" y="1634"/>
                    <a:pt x="9974" y="1897"/>
                  </a:cubicBezTo>
                  <a:cubicBezTo>
                    <a:pt x="11142" y="2564"/>
                    <a:pt x="11509" y="4032"/>
                    <a:pt x="10908" y="5199"/>
                  </a:cubicBezTo>
                  <a:lnTo>
                    <a:pt x="6305" y="13272"/>
                  </a:lnTo>
                  <a:cubicBezTo>
                    <a:pt x="5893" y="14048"/>
                    <a:pt x="5163" y="14648"/>
                    <a:pt x="4308" y="14648"/>
                  </a:cubicBezTo>
                  <a:cubicBezTo>
                    <a:pt x="3987" y="14648"/>
                    <a:pt x="3649" y="14564"/>
                    <a:pt x="3303" y="14373"/>
                  </a:cubicBezTo>
                  <a:cubicBezTo>
                    <a:pt x="2135" y="13706"/>
                    <a:pt x="1769" y="12238"/>
                    <a:pt x="2402" y="11070"/>
                  </a:cubicBezTo>
                  <a:lnTo>
                    <a:pt x="4437" y="7501"/>
                  </a:lnTo>
                  <a:cubicBezTo>
                    <a:pt x="4637" y="7101"/>
                    <a:pt x="4504" y="6701"/>
                    <a:pt x="4137" y="6500"/>
                  </a:cubicBezTo>
                  <a:cubicBezTo>
                    <a:pt x="4015" y="6423"/>
                    <a:pt x="3885" y="6385"/>
                    <a:pt x="3759" y="6385"/>
                  </a:cubicBezTo>
                  <a:cubicBezTo>
                    <a:pt x="3507" y="6385"/>
                    <a:pt x="3270" y="6534"/>
                    <a:pt x="3136" y="6801"/>
                  </a:cubicBezTo>
                  <a:lnTo>
                    <a:pt x="1101" y="10370"/>
                  </a:lnTo>
                  <a:cubicBezTo>
                    <a:pt x="1" y="12238"/>
                    <a:pt x="668" y="14640"/>
                    <a:pt x="2569" y="15707"/>
                  </a:cubicBezTo>
                  <a:cubicBezTo>
                    <a:pt x="3118" y="16018"/>
                    <a:pt x="3703" y="16168"/>
                    <a:pt x="4282" y="16168"/>
                  </a:cubicBezTo>
                  <a:cubicBezTo>
                    <a:pt x="5567" y="16168"/>
                    <a:pt x="6824" y="15429"/>
                    <a:pt x="7606" y="14072"/>
                  </a:cubicBezTo>
                  <a:lnTo>
                    <a:pt x="12176" y="6000"/>
                  </a:lnTo>
                  <a:cubicBezTo>
                    <a:pt x="13177" y="4065"/>
                    <a:pt x="12576" y="1664"/>
                    <a:pt x="10675" y="596"/>
                  </a:cubicBezTo>
                  <a:cubicBezTo>
                    <a:pt x="9995" y="220"/>
                    <a:pt x="9203" y="1"/>
                    <a:pt x="841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6" name="Google Shape;296;p27"/>
          <p:cNvSpPr/>
          <p:nvPr/>
        </p:nvSpPr>
        <p:spPr>
          <a:xfrm>
            <a:off x="6263277" y="3431939"/>
            <a:ext cx="1737391" cy="1148696"/>
          </a:xfrm>
          <a:custGeom>
            <a:avLst/>
            <a:gdLst/>
            <a:ahLst/>
            <a:cxnLst/>
            <a:rect l="l" t="t" r="r" b="b"/>
            <a:pathLst>
              <a:path w="100806" h="66649" extrusionOk="0">
                <a:moveTo>
                  <a:pt x="2235" y="0"/>
                </a:moveTo>
                <a:cubicBezTo>
                  <a:pt x="1001" y="0"/>
                  <a:pt x="0" y="968"/>
                  <a:pt x="0" y="2235"/>
                </a:cubicBezTo>
                <a:lnTo>
                  <a:pt x="0" y="64413"/>
                </a:lnTo>
                <a:cubicBezTo>
                  <a:pt x="0" y="65647"/>
                  <a:pt x="1001" y="66648"/>
                  <a:pt x="2235" y="66648"/>
                </a:cubicBezTo>
                <a:lnTo>
                  <a:pt x="98570" y="66648"/>
                </a:lnTo>
                <a:cubicBezTo>
                  <a:pt x="99805" y="66648"/>
                  <a:pt x="100805" y="65647"/>
                  <a:pt x="100805" y="64413"/>
                </a:cubicBezTo>
                <a:lnTo>
                  <a:pt x="100805" y="11909"/>
                </a:lnTo>
                <a:cubicBezTo>
                  <a:pt x="100805" y="10675"/>
                  <a:pt x="99771" y="9641"/>
                  <a:pt x="98504" y="9641"/>
                </a:cubicBezTo>
                <a:lnTo>
                  <a:pt x="36726" y="9641"/>
                </a:lnTo>
                <a:lnTo>
                  <a:pt x="36726" y="2235"/>
                </a:lnTo>
                <a:cubicBezTo>
                  <a:pt x="36726" y="968"/>
                  <a:pt x="35726" y="0"/>
                  <a:pt x="3445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7" name="Google Shape;297;p27"/>
          <p:cNvGrpSpPr/>
          <p:nvPr/>
        </p:nvGrpSpPr>
        <p:grpSpPr>
          <a:xfrm>
            <a:off x="6738658" y="2852205"/>
            <a:ext cx="2526737" cy="1728412"/>
            <a:chOff x="-7199125" y="5355850"/>
            <a:chExt cx="3665125" cy="2507125"/>
          </a:xfrm>
        </p:grpSpPr>
        <p:sp>
          <p:nvSpPr>
            <p:cNvPr id="298" name="Google Shape;298;p27"/>
            <p:cNvSpPr/>
            <p:nvPr/>
          </p:nvSpPr>
          <p:spPr>
            <a:xfrm>
              <a:off x="-5606025" y="6393350"/>
              <a:ext cx="2072025" cy="1429725"/>
            </a:xfrm>
            <a:custGeom>
              <a:avLst/>
              <a:gdLst/>
              <a:ahLst/>
              <a:cxnLst/>
              <a:rect l="l" t="t" r="r" b="b"/>
              <a:pathLst>
                <a:path w="82881" h="57189" extrusionOk="0">
                  <a:moveTo>
                    <a:pt x="82881" y="1"/>
                  </a:moveTo>
                  <a:lnTo>
                    <a:pt x="46655" y="22850"/>
                  </a:lnTo>
                  <a:cubicBezTo>
                    <a:pt x="46655" y="22850"/>
                    <a:pt x="43303" y="17090"/>
                    <a:pt x="35681" y="17090"/>
                  </a:cubicBezTo>
                  <a:cubicBezTo>
                    <a:pt x="33477" y="17090"/>
                    <a:pt x="30916" y="17572"/>
                    <a:pt x="27975" y="18814"/>
                  </a:cubicBezTo>
                  <a:cubicBezTo>
                    <a:pt x="27975" y="18814"/>
                    <a:pt x="18802" y="18214"/>
                    <a:pt x="9695" y="10508"/>
                  </a:cubicBezTo>
                  <a:cubicBezTo>
                    <a:pt x="8028" y="9094"/>
                    <a:pt x="6406" y="8478"/>
                    <a:pt x="5046" y="8478"/>
                  </a:cubicBezTo>
                  <a:cubicBezTo>
                    <a:pt x="1755" y="8478"/>
                    <a:pt x="1" y="12086"/>
                    <a:pt x="2857" y="16713"/>
                  </a:cubicBezTo>
                  <a:cubicBezTo>
                    <a:pt x="6326" y="22317"/>
                    <a:pt x="16867" y="29455"/>
                    <a:pt x="16867" y="29455"/>
                  </a:cubicBezTo>
                  <a:lnTo>
                    <a:pt x="3657" y="42431"/>
                  </a:lnTo>
                  <a:cubicBezTo>
                    <a:pt x="3657" y="42431"/>
                    <a:pt x="13331" y="54840"/>
                    <a:pt x="16800" y="56674"/>
                  </a:cubicBezTo>
                  <a:cubicBezTo>
                    <a:pt x="17426" y="57009"/>
                    <a:pt x="18621" y="57189"/>
                    <a:pt x="20197" y="57189"/>
                  </a:cubicBezTo>
                  <a:cubicBezTo>
                    <a:pt x="27276" y="57189"/>
                    <a:pt x="42035" y="53551"/>
                    <a:pt x="47355" y="43865"/>
                  </a:cubicBezTo>
                  <a:lnTo>
                    <a:pt x="82881" y="36126"/>
                  </a:lnTo>
                  <a:lnTo>
                    <a:pt x="82881" y="1"/>
                  </a:lnTo>
                  <a:close/>
                </a:path>
              </a:pathLst>
            </a:custGeom>
            <a:solidFill>
              <a:srgbClr val="F6A9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7"/>
            <p:cNvSpPr/>
            <p:nvPr/>
          </p:nvSpPr>
          <p:spPr>
            <a:xfrm>
              <a:off x="-4915025" y="7099375"/>
              <a:ext cx="265175" cy="195175"/>
            </a:xfrm>
            <a:custGeom>
              <a:avLst/>
              <a:gdLst/>
              <a:ahLst/>
              <a:cxnLst/>
              <a:rect l="l" t="t" r="r" b="b"/>
              <a:pathLst>
                <a:path w="10607" h="7807" extrusionOk="0">
                  <a:moveTo>
                    <a:pt x="10353" y="1"/>
                  </a:moveTo>
                  <a:cubicBezTo>
                    <a:pt x="10330" y="1"/>
                    <a:pt x="10304" y="5"/>
                    <a:pt x="10275" y="13"/>
                  </a:cubicBezTo>
                  <a:cubicBezTo>
                    <a:pt x="8374" y="147"/>
                    <a:pt x="6239" y="313"/>
                    <a:pt x="4571" y="1448"/>
                  </a:cubicBezTo>
                  <a:cubicBezTo>
                    <a:pt x="2503" y="2882"/>
                    <a:pt x="1035" y="5117"/>
                    <a:pt x="68" y="7418"/>
                  </a:cubicBezTo>
                  <a:cubicBezTo>
                    <a:pt x="1" y="7620"/>
                    <a:pt x="174" y="7806"/>
                    <a:pt x="336" y="7806"/>
                  </a:cubicBezTo>
                  <a:cubicBezTo>
                    <a:pt x="415" y="7806"/>
                    <a:pt x="491" y="7762"/>
                    <a:pt x="535" y="7652"/>
                  </a:cubicBezTo>
                  <a:cubicBezTo>
                    <a:pt x="1402" y="5550"/>
                    <a:pt x="2770" y="3115"/>
                    <a:pt x="4838" y="1915"/>
                  </a:cubicBezTo>
                  <a:cubicBezTo>
                    <a:pt x="6506" y="914"/>
                    <a:pt x="8374" y="680"/>
                    <a:pt x="10275" y="514"/>
                  </a:cubicBezTo>
                  <a:cubicBezTo>
                    <a:pt x="10580" y="452"/>
                    <a:pt x="10606" y="1"/>
                    <a:pt x="10353" y="1"/>
                  </a:cubicBezTo>
                  <a:close/>
                </a:path>
              </a:pathLst>
            </a:custGeom>
            <a:solidFill>
              <a:srgbClr val="DB63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27"/>
            <p:cNvSpPr/>
            <p:nvPr/>
          </p:nvSpPr>
          <p:spPr>
            <a:xfrm>
              <a:off x="-5934900" y="6605175"/>
              <a:ext cx="473700" cy="507050"/>
            </a:xfrm>
            <a:custGeom>
              <a:avLst/>
              <a:gdLst/>
              <a:ahLst/>
              <a:cxnLst/>
              <a:rect l="l" t="t" r="r" b="b"/>
              <a:pathLst>
                <a:path w="18948" h="20282" extrusionOk="0">
                  <a:moveTo>
                    <a:pt x="4637" y="0"/>
                  </a:moveTo>
                  <a:lnTo>
                    <a:pt x="0" y="4037"/>
                  </a:lnTo>
                  <a:lnTo>
                    <a:pt x="14277" y="20282"/>
                  </a:lnTo>
                  <a:lnTo>
                    <a:pt x="18947" y="16212"/>
                  </a:lnTo>
                  <a:lnTo>
                    <a:pt x="46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27"/>
            <p:cNvSpPr/>
            <p:nvPr/>
          </p:nvSpPr>
          <p:spPr>
            <a:xfrm>
              <a:off x="-5934900" y="6655200"/>
              <a:ext cx="415325" cy="457025"/>
            </a:xfrm>
            <a:custGeom>
              <a:avLst/>
              <a:gdLst/>
              <a:ahLst/>
              <a:cxnLst/>
              <a:rect l="l" t="t" r="r" b="b"/>
              <a:pathLst>
                <a:path w="16613" h="18281" extrusionOk="0">
                  <a:moveTo>
                    <a:pt x="2302" y="1"/>
                  </a:moveTo>
                  <a:lnTo>
                    <a:pt x="0" y="2036"/>
                  </a:lnTo>
                  <a:lnTo>
                    <a:pt x="14277" y="18281"/>
                  </a:lnTo>
                  <a:lnTo>
                    <a:pt x="16612" y="16212"/>
                  </a:lnTo>
                  <a:lnTo>
                    <a:pt x="230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27"/>
            <p:cNvSpPr/>
            <p:nvPr/>
          </p:nvSpPr>
          <p:spPr>
            <a:xfrm>
              <a:off x="-5705575" y="6887175"/>
              <a:ext cx="919850" cy="975800"/>
            </a:xfrm>
            <a:custGeom>
              <a:avLst/>
              <a:gdLst/>
              <a:ahLst/>
              <a:cxnLst/>
              <a:rect l="l" t="t" r="r" b="b"/>
              <a:pathLst>
                <a:path w="36794" h="39032" extrusionOk="0">
                  <a:moveTo>
                    <a:pt x="6356" y="0"/>
                  </a:moveTo>
                  <a:cubicBezTo>
                    <a:pt x="5026" y="0"/>
                    <a:pt x="3688" y="463"/>
                    <a:pt x="2603" y="1396"/>
                  </a:cubicBezTo>
                  <a:cubicBezTo>
                    <a:pt x="201" y="3431"/>
                    <a:pt x="1" y="7033"/>
                    <a:pt x="2035" y="9402"/>
                  </a:cubicBezTo>
                  <a:lnTo>
                    <a:pt x="26186" y="37088"/>
                  </a:lnTo>
                  <a:cubicBezTo>
                    <a:pt x="27291" y="38375"/>
                    <a:pt x="28859" y="39031"/>
                    <a:pt x="30440" y="39031"/>
                  </a:cubicBezTo>
                  <a:cubicBezTo>
                    <a:pt x="31770" y="39031"/>
                    <a:pt x="33110" y="38567"/>
                    <a:pt x="34192" y="37622"/>
                  </a:cubicBezTo>
                  <a:cubicBezTo>
                    <a:pt x="36593" y="35587"/>
                    <a:pt x="36794" y="31985"/>
                    <a:pt x="34725" y="29616"/>
                  </a:cubicBezTo>
                  <a:lnTo>
                    <a:pt x="10608" y="1930"/>
                  </a:lnTo>
                  <a:cubicBezTo>
                    <a:pt x="9488" y="647"/>
                    <a:pt x="7928" y="0"/>
                    <a:pt x="63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27"/>
            <p:cNvSpPr/>
            <p:nvPr/>
          </p:nvSpPr>
          <p:spPr>
            <a:xfrm>
              <a:off x="-7199125" y="5355850"/>
              <a:ext cx="1762950" cy="1578300"/>
            </a:xfrm>
            <a:custGeom>
              <a:avLst/>
              <a:gdLst/>
              <a:ahLst/>
              <a:cxnLst/>
              <a:rect l="l" t="t" r="r" b="b"/>
              <a:pathLst>
                <a:path w="70518" h="63132" extrusionOk="0">
                  <a:moveTo>
                    <a:pt x="35263" y="5366"/>
                  </a:moveTo>
                  <a:cubicBezTo>
                    <a:pt x="42581" y="5366"/>
                    <a:pt x="49856" y="8416"/>
                    <a:pt x="55039" y="14381"/>
                  </a:cubicBezTo>
                  <a:cubicBezTo>
                    <a:pt x="64546" y="25289"/>
                    <a:pt x="63412" y="41834"/>
                    <a:pt x="52504" y="51341"/>
                  </a:cubicBezTo>
                  <a:cubicBezTo>
                    <a:pt x="47519" y="55672"/>
                    <a:pt x="41371" y="57802"/>
                    <a:pt x="35255" y="57802"/>
                  </a:cubicBezTo>
                  <a:cubicBezTo>
                    <a:pt x="27948" y="57802"/>
                    <a:pt x="20686" y="54762"/>
                    <a:pt x="15511" y="48806"/>
                  </a:cubicBezTo>
                  <a:cubicBezTo>
                    <a:pt x="6004" y="37865"/>
                    <a:pt x="7138" y="21319"/>
                    <a:pt x="18046" y="11813"/>
                  </a:cubicBezTo>
                  <a:cubicBezTo>
                    <a:pt x="23022" y="7489"/>
                    <a:pt x="29158" y="5366"/>
                    <a:pt x="35263" y="5366"/>
                  </a:cubicBezTo>
                  <a:close/>
                  <a:moveTo>
                    <a:pt x="35222" y="0"/>
                  </a:moveTo>
                  <a:cubicBezTo>
                    <a:pt x="27872" y="0"/>
                    <a:pt x="20490" y="2556"/>
                    <a:pt x="14510" y="7776"/>
                  </a:cubicBezTo>
                  <a:cubicBezTo>
                    <a:pt x="1368" y="19251"/>
                    <a:pt x="0" y="39166"/>
                    <a:pt x="11475" y="52308"/>
                  </a:cubicBezTo>
                  <a:cubicBezTo>
                    <a:pt x="17706" y="59466"/>
                    <a:pt x="26461" y="63131"/>
                    <a:pt x="35265" y="63131"/>
                  </a:cubicBezTo>
                  <a:cubicBezTo>
                    <a:pt x="42626" y="63131"/>
                    <a:pt x="50022" y="60569"/>
                    <a:pt x="56007" y="55344"/>
                  </a:cubicBezTo>
                  <a:cubicBezTo>
                    <a:pt x="69116" y="43869"/>
                    <a:pt x="70517" y="23955"/>
                    <a:pt x="59042" y="10812"/>
                  </a:cubicBezTo>
                  <a:cubicBezTo>
                    <a:pt x="52788" y="3667"/>
                    <a:pt x="44027" y="0"/>
                    <a:pt x="352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27"/>
            <p:cNvSpPr/>
            <p:nvPr/>
          </p:nvSpPr>
          <p:spPr>
            <a:xfrm>
              <a:off x="-7164950" y="5385625"/>
              <a:ext cx="1695400" cy="1518450"/>
            </a:xfrm>
            <a:custGeom>
              <a:avLst/>
              <a:gdLst/>
              <a:ahLst/>
              <a:cxnLst/>
              <a:rect l="l" t="t" r="r" b="b"/>
              <a:pathLst>
                <a:path w="67816" h="60738" extrusionOk="0">
                  <a:moveTo>
                    <a:pt x="33896" y="4175"/>
                  </a:moveTo>
                  <a:cubicBezTo>
                    <a:pt x="41214" y="4175"/>
                    <a:pt x="48489" y="7225"/>
                    <a:pt x="53672" y="13190"/>
                  </a:cubicBezTo>
                  <a:cubicBezTo>
                    <a:pt x="63179" y="24098"/>
                    <a:pt x="62045" y="40643"/>
                    <a:pt x="51137" y="50150"/>
                  </a:cubicBezTo>
                  <a:cubicBezTo>
                    <a:pt x="46152" y="54481"/>
                    <a:pt x="40004" y="56611"/>
                    <a:pt x="33888" y="56611"/>
                  </a:cubicBezTo>
                  <a:cubicBezTo>
                    <a:pt x="26581" y="56611"/>
                    <a:pt x="19319" y="53571"/>
                    <a:pt x="14144" y="47615"/>
                  </a:cubicBezTo>
                  <a:cubicBezTo>
                    <a:pt x="4637" y="36674"/>
                    <a:pt x="5771" y="20128"/>
                    <a:pt x="16679" y="10622"/>
                  </a:cubicBezTo>
                  <a:cubicBezTo>
                    <a:pt x="21655" y="6298"/>
                    <a:pt x="27791" y="4175"/>
                    <a:pt x="33896" y="4175"/>
                  </a:cubicBezTo>
                  <a:close/>
                  <a:moveTo>
                    <a:pt x="33849" y="0"/>
                  </a:moveTo>
                  <a:cubicBezTo>
                    <a:pt x="26779" y="0"/>
                    <a:pt x="19681" y="2462"/>
                    <a:pt x="13944" y="7486"/>
                  </a:cubicBezTo>
                  <a:cubicBezTo>
                    <a:pt x="1335" y="18561"/>
                    <a:pt x="1" y="37708"/>
                    <a:pt x="11009" y="50317"/>
                  </a:cubicBezTo>
                  <a:cubicBezTo>
                    <a:pt x="17008" y="57207"/>
                    <a:pt x="25434" y="60738"/>
                    <a:pt x="33906" y="60738"/>
                  </a:cubicBezTo>
                  <a:cubicBezTo>
                    <a:pt x="40980" y="60738"/>
                    <a:pt x="48087" y="58276"/>
                    <a:pt x="53839" y="53252"/>
                  </a:cubicBezTo>
                  <a:cubicBezTo>
                    <a:pt x="66481" y="42244"/>
                    <a:pt x="67816" y="23064"/>
                    <a:pt x="56741" y="10422"/>
                  </a:cubicBezTo>
                  <a:cubicBezTo>
                    <a:pt x="50742" y="3532"/>
                    <a:pt x="42316" y="0"/>
                    <a:pt x="3384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27"/>
            <p:cNvSpPr/>
            <p:nvPr/>
          </p:nvSpPr>
          <p:spPr>
            <a:xfrm>
              <a:off x="-7049025" y="5413475"/>
              <a:ext cx="1463575" cy="1463575"/>
            </a:xfrm>
            <a:custGeom>
              <a:avLst/>
              <a:gdLst/>
              <a:ahLst/>
              <a:cxnLst/>
              <a:rect l="l" t="t" r="r" b="b"/>
              <a:pathLst>
                <a:path w="58543" h="58543" extrusionOk="0">
                  <a:moveTo>
                    <a:pt x="9507" y="46501"/>
                  </a:moveTo>
                  <a:cubicBezTo>
                    <a:pt x="19014" y="57442"/>
                    <a:pt x="35559" y="58543"/>
                    <a:pt x="46500" y="49036"/>
                  </a:cubicBezTo>
                  <a:cubicBezTo>
                    <a:pt x="57408" y="39529"/>
                    <a:pt x="58542" y="22984"/>
                    <a:pt x="49035" y="12076"/>
                  </a:cubicBezTo>
                  <a:cubicBezTo>
                    <a:pt x="39529" y="1135"/>
                    <a:pt x="22983" y="1"/>
                    <a:pt x="12042" y="9508"/>
                  </a:cubicBezTo>
                  <a:cubicBezTo>
                    <a:pt x="1134" y="19014"/>
                    <a:pt x="0" y="35560"/>
                    <a:pt x="9507" y="46501"/>
                  </a:cubicBezTo>
                  <a:close/>
                </a:path>
              </a:pathLst>
            </a:custGeom>
            <a:solidFill>
              <a:srgbClr val="FFFFFF">
                <a:alpha val="40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27"/>
            <p:cNvSpPr/>
            <p:nvPr/>
          </p:nvSpPr>
          <p:spPr>
            <a:xfrm>
              <a:off x="-6511975" y="6556975"/>
              <a:ext cx="583775" cy="196350"/>
            </a:xfrm>
            <a:custGeom>
              <a:avLst/>
              <a:gdLst/>
              <a:ahLst/>
              <a:cxnLst/>
              <a:rect l="l" t="t" r="r" b="b"/>
              <a:pathLst>
                <a:path w="23351" h="7854" extrusionOk="0">
                  <a:moveTo>
                    <a:pt x="21515" y="0"/>
                  </a:moveTo>
                  <a:cubicBezTo>
                    <a:pt x="21178" y="0"/>
                    <a:pt x="20837" y="107"/>
                    <a:pt x="20548" y="327"/>
                  </a:cubicBezTo>
                  <a:cubicBezTo>
                    <a:pt x="16843" y="3156"/>
                    <a:pt x="12394" y="4641"/>
                    <a:pt x="7812" y="4641"/>
                  </a:cubicBezTo>
                  <a:cubicBezTo>
                    <a:pt x="6990" y="4641"/>
                    <a:pt x="6164" y="4593"/>
                    <a:pt x="5337" y="4497"/>
                  </a:cubicBezTo>
                  <a:cubicBezTo>
                    <a:pt x="4237" y="4397"/>
                    <a:pt x="3203" y="4163"/>
                    <a:pt x="2169" y="3896"/>
                  </a:cubicBezTo>
                  <a:cubicBezTo>
                    <a:pt x="2026" y="3861"/>
                    <a:pt x="1883" y="3843"/>
                    <a:pt x="1743" y="3843"/>
                  </a:cubicBezTo>
                  <a:cubicBezTo>
                    <a:pt x="1228" y="3843"/>
                    <a:pt x="749" y="4077"/>
                    <a:pt x="434" y="4497"/>
                  </a:cubicBezTo>
                  <a:cubicBezTo>
                    <a:pt x="334" y="4697"/>
                    <a:pt x="234" y="4830"/>
                    <a:pt x="200" y="4997"/>
                  </a:cubicBezTo>
                  <a:cubicBezTo>
                    <a:pt x="0" y="5831"/>
                    <a:pt x="501" y="6732"/>
                    <a:pt x="1335" y="6965"/>
                  </a:cubicBezTo>
                  <a:cubicBezTo>
                    <a:pt x="2535" y="7299"/>
                    <a:pt x="3736" y="7566"/>
                    <a:pt x="5004" y="7699"/>
                  </a:cubicBezTo>
                  <a:cubicBezTo>
                    <a:pt x="5927" y="7802"/>
                    <a:pt x="6849" y="7853"/>
                    <a:pt x="7767" y="7853"/>
                  </a:cubicBezTo>
                  <a:cubicBezTo>
                    <a:pt x="13085" y="7853"/>
                    <a:pt x="18249" y="6139"/>
                    <a:pt x="22516" y="2896"/>
                  </a:cubicBezTo>
                  <a:cubicBezTo>
                    <a:pt x="23217" y="2362"/>
                    <a:pt x="23350" y="1361"/>
                    <a:pt x="22783" y="627"/>
                  </a:cubicBezTo>
                  <a:cubicBezTo>
                    <a:pt x="22470" y="216"/>
                    <a:pt x="21995" y="0"/>
                    <a:pt x="2151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27"/>
            <p:cNvSpPr/>
            <p:nvPr/>
          </p:nvSpPr>
          <p:spPr>
            <a:xfrm>
              <a:off x="-6845550" y="6398200"/>
              <a:ext cx="243525" cy="248400"/>
            </a:xfrm>
            <a:custGeom>
              <a:avLst/>
              <a:gdLst/>
              <a:ahLst/>
              <a:cxnLst/>
              <a:rect l="l" t="t" r="r" b="b"/>
              <a:pathLst>
                <a:path w="9741" h="9936" extrusionOk="0">
                  <a:moveTo>
                    <a:pt x="1704" y="0"/>
                  </a:moveTo>
                  <a:cubicBezTo>
                    <a:pt x="1414" y="0"/>
                    <a:pt x="1123" y="78"/>
                    <a:pt x="868" y="240"/>
                  </a:cubicBezTo>
                  <a:cubicBezTo>
                    <a:pt x="701" y="340"/>
                    <a:pt x="534" y="507"/>
                    <a:pt x="401" y="674"/>
                  </a:cubicBezTo>
                  <a:cubicBezTo>
                    <a:pt x="34" y="1174"/>
                    <a:pt x="0" y="1908"/>
                    <a:pt x="334" y="2442"/>
                  </a:cubicBezTo>
                  <a:cubicBezTo>
                    <a:pt x="2069" y="5277"/>
                    <a:pt x="4337" y="7679"/>
                    <a:pt x="7039" y="9647"/>
                  </a:cubicBezTo>
                  <a:cubicBezTo>
                    <a:pt x="7312" y="9842"/>
                    <a:pt x="7631" y="9936"/>
                    <a:pt x="7948" y="9936"/>
                  </a:cubicBezTo>
                  <a:cubicBezTo>
                    <a:pt x="8444" y="9936"/>
                    <a:pt x="8935" y="9707"/>
                    <a:pt x="9240" y="9280"/>
                  </a:cubicBezTo>
                  <a:cubicBezTo>
                    <a:pt x="9741" y="8580"/>
                    <a:pt x="9574" y="7579"/>
                    <a:pt x="8873" y="7078"/>
                  </a:cubicBezTo>
                  <a:cubicBezTo>
                    <a:pt x="6505" y="5344"/>
                    <a:pt x="4537" y="3276"/>
                    <a:pt x="3069" y="774"/>
                  </a:cubicBezTo>
                  <a:cubicBezTo>
                    <a:pt x="2786" y="274"/>
                    <a:pt x="2248" y="0"/>
                    <a:pt x="17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27"/>
            <p:cNvSpPr/>
            <p:nvPr/>
          </p:nvSpPr>
          <p:spPr>
            <a:xfrm>
              <a:off x="-5731425" y="6991925"/>
              <a:ext cx="659675" cy="530600"/>
            </a:xfrm>
            <a:custGeom>
              <a:avLst/>
              <a:gdLst/>
              <a:ahLst/>
              <a:cxnLst/>
              <a:rect l="l" t="t" r="r" b="b"/>
              <a:pathLst>
                <a:path w="26387" h="21224" extrusionOk="0">
                  <a:moveTo>
                    <a:pt x="19716" y="0"/>
                  </a:moveTo>
                  <a:cubicBezTo>
                    <a:pt x="12647" y="0"/>
                    <a:pt x="4176" y="8716"/>
                    <a:pt x="2169" y="12484"/>
                  </a:cubicBezTo>
                  <a:cubicBezTo>
                    <a:pt x="1" y="16520"/>
                    <a:pt x="4304" y="20189"/>
                    <a:pt x="7406" y="21223"/>
                  </a:cubicBezTo>
                  <a:cubicBezTo>
                    <a:pt x="7406" y="21223"/>
                    <a:pt x="15412" y="15686"/>
                    <a:pt x="20315" y="11216"/>
                  </a:cubicBezTo>
                  <a:cubicBezTo>
                    <a:pt x="25219" y="6746"/>
                    <a:pt x="26386" y="1242"/>
                    <a:pt x="21383" y="175"/>
                  </a:cubicBezTo>
                  <a:cubicBezTo>
                    <a:pt x="20839" y="56"/>
                    <a:pt x="20282" y="0"/>
                    <a:pt x="19716" y="0"/>
                  </a:cubicBezTo>
                  <a:close/>
                </a:path>
              </a:pathLst>
            </a:custGeom>
            <a:solidFill>
              <a:srgbClr val="F6A9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27"/>
            <p:cNvSpPr/>
            <p:nvPr/>
          </p:nvSpPr>
          <p:spPr>
            <a:xfrm>
              <a:off x="-5371175" y="6981350"/>
              <a:ext cx="265225" cy="296200"/>
            </a:xfrm>
            <a:custGeom>
              <a:avLst/>
              <a:gdLst/>
              <a:ahLst/>
              <a:cxnLst/>
              <a:rect l="l" t="t" r="r" b="b"/>
              <a:pathLst>
                <a:path w="10609" h="11848" extrusionOk="0">
                  <a:moveTo>
                    <a:pt x="5147" y="1"/>
                  </a:moveTo>
                  <a:cubicBezTo>
                    <a:pt x="3318" y="1"/>
                    <a:pt x="1491" y="699"/>
                    <a:pt x="168" y="1398"/>
                  </a:cubicBezTo>
                  <a:cubicBezTo>
                    <a:pt x="68" y="1465"/>
                    <a:pt x="1" y="1599"/>
                    <a:pt x="68" y="1765"/>
                  </a:cubicBezTo>
                  <a:cubicBezTo>
                    <a:pt x="119" y="1867"/>
                    <a:pt x="208" y="1911"/>
                    <a:pt x="322" y="1911"/>
                  </a:cubicBezTo>
                  <a:cubicBezTo>
                    <a:pt x="358" y="1911"/>
                    <a:pt x="395" y="1907"/>
                    <a:pt x="435" y="1899"/>
                  </a:cubicBezTo>
                  <a:cubicBezTo>
                    <a:pt x="1735" y="1261"/>
                    <a:pt x="3504" y="585"/>
                    <a:pt x="5249" y="585"/>
                  </a:cubicBezTo>
                  <a:cubicBezTo>
                    <a:pt x="5786" y="585"/>
                    <a:pt x="6321" y="649"/>
                    <a:pt x="6839" y="798"/>
                  </a:cubicBezTo>
                  <a:cubicBezTo>
                    <a:pt x="8440" y="1265"/>
                    <a:pt x="9474" y="2166"/>
                    <a:pt x="9775" y="3433"/>
                  </a:cubicBezTo>
                  <a:cubicBezTo>
                    <a:pt x="10275" y="5601"/>
                    <a:pt x="8740" y="8637"/>
                    <a:pt x="5705" y="11406"/>
                  </a:cubicBezTo>
                  <a:cubicBezTo>
                    <a:pt x="5572" y="11472"/>
                    <a:pt x="5572" y="11639"/>
                    <a:pt x="5705" y="11773"/>
                  </a:cubicBezTo>
                  <a:cubicBezTo>
                    <a:pt x="5738" y="11823"/>
                    <a:pt x="5797" y="11848"/>
                    <a:pt x="5863" y="11848"/>
                  </a:cubicBezTo>
                  <a:cubicBezTo>
                    <a:pt x="5930" y="11848"/>
                    <a:pt x="6005" y="11823"/>
                    <a:pt x="6072" y="11773"/>
                  </a:cubicBezTo>
                  <a:cubicBezTo>
                    <a:pt x="7440" y="10505"/>
                    <a:pt x="8507" y="9171"/>
                    <a:pt x="9274" y="7903"/>
                  </a:cubicBezTo>
                  <a:cubicBezTo>
                    <a:pt x="10242" y="6235"/>
                    <a:pt x="10608" y="4634"/>
                    <a:pt x="10275" y="3300"/>
                  </a:cubicBezTo>
                  <a:cubicBezTo>
                    <a:pt x="9941" y="1832"/>
                    <a:pt x="8807" y="798"/>
                    <a:pt x="6973" y="264"/>
                  </a:cubicBezTo>
                  <a:cubicBezTo>
                    <a:pt x="6377" y="80"/>
                    <a:pt x="5761" y="1"/>
                    <a:pt x="5147" y="1"/>
                  </a:cubicBezTo>
                  <a:close/>
                </a:path>
              </a:pathLst>
            </a:custGeom>
            <a:solidFill>
              <a:srgbClr val="DB63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27"/>
            <p:cNvSpPr/>
            <p:nvPr/>
          </p:nvSpPr>
          <p:spPr>
            <a:xfrm>
              <a:off x="-5610075" y="7094575"/>
              <a:ext cx="725950" cy="577150"/>
            </a:xfrm>
            <a:custGeom>
              <a:avLst/>
              <a:gdLst/>
              <a:ahLst/>
              <a:cxnLst/>
              <a:rect l="l" t="t" r="r" b="b"/>
              <a:pathLst>
                <a:path w="29038" h="23086" extrusionOk="0">
                  <a:moveTo>
                    <a:pt x="22673" y="1"/>
                  </a:moveTo>
                  <a:cubicBezTo>
                    <a:pt x="15311" y="1"/>
                    <a:pt x="4919" y="11049"/>
                    <a:pt x="2785" y="14782"/>
                  </a:cubicBezTo>
                  <a:cubicBezTo>
                    <a:pt x="0" y="19624"/>
                    <a:pt x="5142" y="23085"/>
                    <a:pt x="8896" y="23085"/>
                  </a:cubicBezTo>
                  <a:cubicBezTo>
                    <a:pt x="9099" y="23085"/>
                    <a:pt x="9297" y="23075"/>
                    <a:pt x="9490" y="23055"/>
                  </a:cubicBezTo>
                  <a:cubicBezTo>
                    <a:pt x="9490" y="23055"/>
                    <a:pt x="17529" y="15283"/>
                    <a:pt x="22466" y="10746"/>
                  </a:cubicBezTo>
                  <a:cubicBezTo>
                    <a:pt x="27370" y="6276"/>
                    <a:pt x="29037" y="1239"/>
                    <a:pt x="24034" y="138"/>
                  </a:cubicBezTo>
                  <a:cubicBezTo>
                    <a:pt x="23595" y="45"/>
                    <a:pt x="23140" y="1"/>
                    <a:pt x="22673" y="1"/>
                  </a:cubicBezTo>
                  <a:close/>
                </a:path>
              </a:pathLst>
            </a:custGeom>
            <a:solidFill>
              <a:srgbClr val="F6A9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27"/>
            <p:cNvSpPr/>
            <p:nvPr/>
          </p:nvSpPr>
          <p:spPr>
            <a:xfrm>
              <a:off x="-5548800" y="7089450"/>
              <a:ext cx="627150" cy="383025"/>
            </a:xfrm>
            <a:custGeom>
              <a:avLst/>
              <a:gdLst/>
              <a:ahLst/>
              <a:cxnLst/>
              <a:rect l="l" t="t" r="r" b="b"/>
              <a:pathLst>
                <a:path w="25086" h="15321" extrusionOk="0">
                  <a:moveTo>
                    <a:pt x="20197" y="0"/>
                  </a:moveTo>
                  <a:cubicBezTo>
                    <a:pt x="16385" y="0"/>
                    <a:pt x="12012" y="2842"/>
                    <a:pt x="8874" y="5447"/>
                  </a:cubicBezTo>
                  <a:cubicBezTo>
                    <a:pt x="4904" y="8649"/>
                    <a:pt x="1335" y="12786"/>
                    <a:pt x="68" y="14921"/>
                  </a:cubicBezTo>
                  <a:cubicBezTo>
                    <a:pt x="1" y="15021"/>
                    <a:pt x="34" y="15187"/>
                    <a:pt x="168" y="15287"/>
                  </a:cubicBezTo>
                  <a:cubicBezTo>
                    <a:pt x="201" y="15310"/>
                    <a:pt x="242" y="15321"/>
                    <a:pt x="285" y="15321"/>
                  </a:cubicBezTo>
                  <a:cubicBezTo>
                    <a:pt x="371" y="15321"/>
                    <a:pt x="468" y="15276"/>
                    <a:pt x="535" y="15187"/>
                  </a:cubicBezTo>
                  <a:cubicBezTo>
                    <a:pt x="2730" y="11360"/>
                    <a:pt x="13038" y="542"/>
                    <a:pt x="20196" y="542"/>
                  </a:cubicBezTo>
                  <a:cubicBezTo>
                    <a:pt x="20650" y="542"/>
                    <a:pt x="21091" y="586"/>
                    <a:pt x="21516" y="677"/>
                  </a:cubicBezTo>
                  <a:cubicBezTo>
                    <a:pt x="23017" y="1011"/>
                    <a:pt x="23918" y="1744"/>
                    <a:pt x="24218" y="2779"/>
                  </a:cubicBezTo>
                  <a:cubicBezTo>
                    <a:pt x="24752" y="4780"/>
                    <a:pt x="23051" y="7849"/>
                    <a:pt x="19782" y="10818"/>
                  </a:cubicBezTo>
                  <a:cubicBezTo>
                    <a:pt x="19682" y="10918"/>
                    <a:pt x="19682" y="11084"/>
                    <a:pt x="19782" y="11185"/>
                  </a:cubicBezTo>
                  <a:cubicBezTo>
                    <a:pt x="19832" y="11251"/>
                    <a:pt x="19898" y="11285"/>
                    <a:pt x="19969" y="11285"/>
                  </a:cubicBezTo>
                  <a:cubicBezTo>
                    <a:pt x="20040" y="11285"/>
                    <a:pt x="20115" y="11251"/>
                    <a:pt x="20182" y="11185"/>
                  </a:cubicBezTo>
                  <a:cubicBezTo>
                    <a:pt x="21750" y="9750"/>
                    <a:pt x="23017" y="8282"/>
                    <a:pt x="23784" y="6848"/>
                  </a:cubicBezTo>
                  <a:cubicBezTo>
                    <a:pt x="24718" y="5247"/>
                    <a:pt x="25085" y="3779"/>
                    <a:pt x="24752" y="2612"/>
                  </a:cubicBezTo>
                  <a:cubicBezTo>
                    <a:pt x="24518" y="1744"/>
                    <a:pt x="23784" y="610"/>
                    <a:pt x="21616" y="143"/>
                  </a:cubicBezTo>
                  <a:cubicBezTo>
                    <a:pt x="21155" y="46"/>
                    <a:pt x="20681" y="0"/>
                    <a:pt x="20197" y="0"/>
                  </a:cubicBezTo>
                  <a:close/>
                </a:path>
              </a:pathLst>
            </a:custGeom>
            <a:solidFill>
              <a:srgbClr val="DB63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27"/>
            <p:cNvSpPr/>
            <p:nvPr/>
          </p:nvSpPr>
          <p:spPr>
            <a:xfrm>
              <a:off x="-5455400" y="7333550"/>
              <a:ext cx="608800" cy="519675"/>
            </a:xfrm>
            <a:custGeom>
              <a:avLst/>
              <a:gdLst/>
              <a:ahLst/>
              <a:cxnLst/>
              <a:rect l="l" t="t" r="r" b="b"/>
              <a:pathLst>
                <a:path w="24352" h="20787" extrusionOk="0">
                  <a:moveTo>
                    <a:pt x="19493" y="0"/>
                  </a:moveTo>
                  <a:cubicBezTo>
                    <a:pt x="18153" y="0"/>
                    <a:pt x="16715" y="367"/>
                    <a:pt x="15278" y="1020"/>
                  </a:cubicBezTo>
                  <a:cubicBezTo>
                    <a:pt x="12043" y="2421"/>
                    <a:pt x="8774" y="5190"/>
                    <a:pt x="6205" y="7858"/>
                  </a:cubicBezTo>
                  <a:cubicBezTo>
                    <a:pt x="4504" y="9693"/>
                    <a:pt x="3136" y="11494"/>
                    <a:pt x="2336" y="12862"/>
                  </a:cubicBezTo>
                  <a:cubicBezTo>
                    <a:pt x="1" y="16932"/>
                    <a:pt x="4004" y="19934"/>
                    <a:pt x="7706" y="20568"/>
                  </a:cubicBezTo>
                  <a:cubicBezTo>
                    <a:pt x="8647" y="20721"/>
                    <a:pt x="9618" y="20787"/>
                    <a:pt x="10595" y="20787"/>
                  </a:cubicBezTo>
                  <a:cubicBezTo>
                    <a:pt x="12804" y="20787"/>
                    <a:pt x="15036" y="20450"/>
                    <a:pt x="16980" y="20034"/>
                  </a:cubicBezTo>
                  <a:cubicBezTo>
                    <a:pt x="16679" y="19800"/>
                    <a:pt x="16413" y="19567"/>
                    <a:pt x="16146" y="19267"/>
                  </a:cubicBezTo>
                  <a:lnTo>
                    <a:pt x="13811" y="16598"/>
                  </a:lnTo>
                  <a:lnTo>
                    <a:pt x="13310" y="16031"/>
                  </a:lnTo>
                  <a:cubicBezTo>
                    <a:pt x="14378" y="15097"/>
                    <a:pt x="17213" y="12629"/>
                    <a:pt x="19381" y="9960"/>
                  </a:cubicBezTo>
                  <a:cubicBezTo>
                    <a:pt x="20015" y="9193"/>
                    <a:pt x="20616" y="8426"/>
                    <a:pt x="21116" y="7725"/>
                  </a:cubicBezTo>
                  <a:cubicBezTo>
                    <a:pt x="23951" y="3589"/>
                    <a:pt x="24352" y="720"/>
                    <a:pt x="20582" y="86"/>
                  </a:cubicBezTo>
                  <a:cubicBezTo>
                    <a:pt x="20228" y="28"/>
                    <a:pt x="19864" y="0"/>
                    <a:pt x="19493" y="0"/>
                  </a:cubicBezTo>
                  <a:close/>
                </a:path>
              </a:pathLst>
            </a:custGeom>
            <a:solidFill>
              <a:srgbClr val="F6A9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27"/>
            <p:cNvSpPr/>
            <p:nvPr/>
          </p:nvSpPr>
          <p:spPr>
            <a:xfrm>
              <a:off x="-5402850" y="7326625"/>
              <a:ext cx="551250" cy="412725"/>
            </a:xfrm>
            <a:custGeom>
              <a:avLst/>
              <a:gdLst/>
              <a:ahLst/>
              <a:cxnLst/>
              <a:rect l="l" t="t" r="r" b="b"/>
              <a:pathLst>
                <a:path w="22050" h="16509" extrusionOk="0">
                  <a:moveTo>
                    <a:pt x="17459" y="1"/>
                  </a:moveTo>
                  <a:cubicBezTo>
                    <a:pt x="14062" y="1"/>
                    <a:pt x="10413" y="2338"/>
                    <a:pt x="7839" y="4433"/>
                  </a:cubicBezTo>
                  <a:cubicBezTo>
                    <a:pt x="4203" y="7335"/>
                    <a:pt x="1335" y="10837"/>
                    <a:pt x="67" y="13006"/>
                  </a:cubicBezTo>
                  <a:cubicBezTo>
                    <a:pt x="0" y="13139"/>
                    <a:pt x="34" y="13306"/>
                    <a:pt x="167" y="13373"/>
                  </a:cubicBezTo>
                  <a:cubicBezTo>
                    <a:pt x="207" y="13412"/>
                    <a:pt x="256" y="13431"/>
                    <a:pt x="309" y="13431"/>
                  </a:cubicBezTo>
                  <a:cubicBezTo>
                    <a:pt x="388" y="13431"/>
                    <a:pt x="473" y="13387"/>
                    <a:pt x="534" y="13306"/>
                  </a:cubicBezTo>
                  <a:cubicBezTo>
                    <a:pt x="2872" y="9262"/>
                    <a:pt x="11135" y="580"/>
                    <a:pt x="17500" y="580"/>
                  </a:cubicBezTo>
                  <a:cubicBezTo>
                    <a:pt x="17855" y="580"/>
                    <a:pt x="18205" y="607"/>
                    <a:pt x="18547" y="663"/>
                  </a:cubicBezTo>
                  <a:cubicBezTo>
                    <a:pt x="19848" y="864"/>
                    <a:pt x="20682" y="1364"/>
                    <a:pt x="20949" y="2165"/>
                  </a:cubicBezTo>
                  <a:cubicBezTo>
                    <a:pt x="21549" y="3666"/>
                    <a:pt x="20281" y="6334"/>
                    <a:pt x="17213" y="10137"/>
                  </a:cubicBezTo>
                  <a:cubicBezTo>
                    <a:pt x="14544" y="13473"/>
                    <a:pt x="11175" y="16041"/>
                    <a:pt x="11108" y="16041"/>
                  </a:cubicBezTo>
                  <a:cubicBezTo>
                    <a:pt x="11042" y="16141"/>
                    <a:pt x="11008" y="16208"/>
                    <a:pt x="11042" y="16308"/>
                  </a:cubicBezTo>
                  <a:cubicBezTo>
                    <a:pt x="11042" y="16375"/>
                    <a:pt x="11108" y="16475"/>
                    <a:pt x="11242" y="16508"/>
                  </a:cubicBezTo>
                  <a:lnTo>
                    <a:pt x="11842" y="16108"/>
                  </a:lnTo>
                  <a:cubicBezTo>
                    <a:pt x="12843" y="15307"/>
                    <a:pt x="15411" y="13106"/>
                    <a:pt x="17580" y="10437"/>
                  </a:cubicBezTo>
                  <a:cubicBezTo>
                    <a:pt x="20782" y="6434"/>
                    <a:pt x="22049" y="3632"/>
                    <a:pt x="21416" y="1931"/>
                  </a:cubicBezTo>
                  <a:cubicBezTo>
                    <a:pt x="21049" y="964"/>
                    <a:pt x="20115" y="330"/>
                    <a:pt x="18614" y="96"/>
                  </a:cubicBezTo>
                  <a:cubicBezTo>
                    <a:pt x="18233" y="31"/>
                    <a:pt x="17848" y="1"/>
                    <a:pt x="17459" y="1"/>
                  </a:cubicBezTo>
                  <a:close/>
                </a:path>
              </a:pathLst>
            </a:custGeom>
            <a:solidFill>
              <a:srgbClr val="DB63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4" name="Google Shape;314;p27"/>
          <p:cNvGrpSpPr/>
          <p:nvPr/>
        </p:nvGrpSpPr>
        <p:grpSpPr>
          <a:xfrm>
            <a:off x="2146169" y="132623"/>
            <a:ext cx="813746" cy="813746"/>
            <a:chOff x="2042000" y="284400"/>
            <a:chExt cx="1125825" cy="1125825"/>
          </a:xfrm>
        </p:grpSpPr>
        <p:sp>
          <p:nvSpPr>
            <p:cNvPr id="315" name="Google Shape;315;p27"/>
            <p:cNvSpPr/>
            <p:nvPr/>
          </p:nvSpPr>
          <p:spPr>
            <a:xfrm>
              <a:off x="2042000" y="284400"/>
              <a:ext cx="1125825" cy="1125825"/>
            </a:xfrm>
            <a:custGeom>
              <a:avLst/>
              <a:gdLst/>
              <a:ahLst/>
              <a:cxnLst/>
              <a:rect l="l" t="t" r="r" b="b"/>
              <a:pathLst>
                <a:path w="45033" h="45033" extrusionOk="0">
                  <a:moveTo>
                    <a:pt x="0" y="22516"/>
                  </a:moveTo>
                  <a:cubicBezTo>
                    <a:pt x="0" y="34958"/>
                    <a:pt x="10074" y="45032"/>
                    <a:pt x="22517" y="45032"/>
                  </a:cubicBezTo>
                  <a:cubicBezTo>
                    <a:pt x="34925" y="45032"/>
                    <a:pt x="45033" y="34958"/>
                    <a:pt x="45033" y="22516"/>
                  </a:cubicBezTo>
                  <a:cubicBezTo>
                    <a:pt x="45033" y="10107"/>
                    <a:pt x="34925" y="0"/>
                    <a:pt x="22517" y="0"/>
                  </a:cubicBezTo>
                  <a:cubicBezTo>
                    <a:pt x="10074" y="0"/>
                    <a:pt x="0" y="10041"/>
                    <a:pt x="0" y="22516"/>
                  </a:cubicBezTo>
                  <a:close/>
                  <a:moveTo>
                    <a:pt x="9874" y="22516"/>
                  </a:moveTo>
                  <a:cubicBezTo>
                    <a:pt x="9874" y="15544"/>
                    <a:pt x="15545" y="9874"/>
                    <a:pt x="22517" y="9874"/>
                  </a:cubicBezTo>
                  <a:cubicBezTo>
                    <a:pt x="29455" y="9874"/>
                    <a:pt x="35126" y="15544"/>
                    <a:pt x="35126" y="22516"/>
                  </a:cubicBezTo>
                  <a:cubicBezTo>
                    <a:pt x="35126" y="29488"/>
                    <a:pt x="29455" y="35159"/>
                    <a:pt x="22517" y="35159"/>
                  </a:cubicBezTo>
                  <a:cubicBezTo>
                    <a:pt x="15545" y="35159"/>
                    <a:pt x="9874" y="29488"/>
                    <a:pt x="9874" y="22516"/>
                  </a:cubicBezTo>
                  <a:close/>
                </a:path>
              </a:pathLst>
            </a:custGeom>
            <a:solidFill>
              <a:srgbClr val="FFFFFF">
                <a:alpha val="201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27"/>
            <p:cNvSpPr/>
            <p:nvPr/>
          </p:nvSpPr>
          <p:spPr>
            <a:xfrm>
              <a:off x="2438950" y="288550"/>
              <a:ext cx="728050" cy="1121675"/>
            </a:xfrm>
            <a:custGeom>
              <a:avLst/>
              <a:gdLst/>
              <a:ahLst/>
              <a:cxnLst/>
              <a:rect l="l" t="t" r="r" b="b"/>
              <a:pathLst>
                <a:path w="29122" h="44867" extrusionOk="0">
                  <a:moveTo>
                    <a:pt x="9274" y="1"/>
                  </a:moveTo>
                  <a:lnTo>
                    <a:pt x="7206" y="9774"/>
                  </a:lnTo>
                  <a:cubicBezTo>
                    <a:pt x="13944" y="10041"/>
                    <a:pt x="19281" y="15545"/>
                    <a:pt x="19281" y="22350"/>
                  </a:cubicBezTo>
                  <a:cubicBezTo>
                    <a:pt x="19281" y="29322"/>
                    <a:pt x="13610" y="34993"/>
                    <a:pt x="6639" y="34993"/>
                  </a:cubicBezTo>
                  <a:cubicBezTo>
                    <a:pt x="5037" y="34993"/>
                    <a:pt x="3503" y="34659"/>
                    <a:pt x="2035" y="34125"/>
                  </a:cubicBezTo>
                  <a:lnTo>
                    <a:pt x="0" y="43866"/>
                  </a:lnTo>
                  <a:cubicBezTo>
                    <a:pt x="2102" y="44533"/>
                    <a:pt x="4304" y="44866"/>
                    <a:pt x="6605" y="44866"/>
                  </a:cubicBezTo>
                  <a:cubicBezTo>
                    <a:pt x="19014" y="44866"/>
                    <a:pt x="29121" y="34792"/>
                    <a:pt x="29121" y="22350"/>
                  </a:cubicBezTo>
                  <a:cubicBezTo>
                    <a:pt x="29121" y="10842"/>
                    <a:pt x="20448" y="1335"/>
                    <a:pt x="9274" y="1"/>
                  </a:cubicBezTo>
                  <a:close/>
                </a:path>
              </a:pathLst>
            </a:custGeom>
            <a:solidFill>
              <a:srgbClr val="FFFFFF">
                <a:alpha val="201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8" name="Google Shape;318;p27"/>
          <p:cNvSpPr txBox="1">
            <a:spLocks noGrp="1"/>
          </p:cNvSpPr>
          <p:nvPr>
            <p:ph type="ctrTitle"/>
          </p:nvPr>
        </p:nvSpPr>
        <p:spPr>
          <a:xfrm>
            <a:off x="713225" y="690719"/>
            <a:ext cx="5241000" cy="3298500"/>
          </a:xfrm>
          <a:prstGeom prst="rect">
            <a:avLst/>
          </a:prstGeom>
        </p:spPr>
        <p:txBody>
          <a:bodyPr spcFirstLastPara="1" wrap="square" lIns="91425" tIns="91425" rIns="91425" bIns="91425" anchor="b" anchorCtr="0">
            <a:noAutofit/>
          </a:bodyPr>
          <a:lstStyle/>
          <a:p>
            <a:pPr algn="ctr" rtl="1"/>
            <a:r>
              <a:rPr lang="ar-SA" sz="4000" kern="100" dirty="0">
                <a:effectLst/>
                <a:latin typeface="Calibri" panose="020F0502020204030204" pitchFamily="34" charset="0"/>
                <a:ea typeface="Calibri" panose="020F0502020204030204" pitchFamily="34" charset="0"/>
                <a:cs typeface="Arial" panose="020B0604020202020204" pitchFamily="34" charset="0"/>
              </a:rPr>
              <a:t>الدرس التاسع</a:t>
            </a:r>
            <a:br>
              <a:rPr lang="en-US" sz="4000" kern="100" dirty="0">
                <a:effectLst/>
                <a:latin typeface="Calibri" panose="020F0502020204030204" pitchFamily="34" charset="0"/>
                <a:ea typeface="Calibri" panose="020F0502020204030204" pitchFamily="34" charset="0"/>
                <a:cs typeface="Arial" panose="020B0604020202020204" pitchFamily="34" charset="0"/>
              </a:rPr>
            </a:br>
            <a:r>
              <a:rPr lang="ar-SA" sz="4000" kern="100" dirty="0">
                <a:effectLst/>
                <a:latin typeface="Calibri" panose="020F0502020204030204" pitchFamily="34" charset="0"/>
                <a:ea typeface="Calibri" panose="020F0502020204030204" pitchFamily="34" charset="0"/>
                <a:cs typeface="Arial" panose="020B0604020202020204" pitchFamily="34" charset="0"/>
              </a:rPr>
              <a:t>مهارة إعداد خاتمة البحث</a:t>
            </a:r>
            <a:br>
              <a:rPr lang="en-US" sz="4000" kern="100" dirty="0">
                <a:effectLst/>
                <a:latin typeface="Calibri" panose="020F0502020204030204" pitchFamily="34" charset="0"/>
                <a:ea typeface="Calibri" panose="020F0502020204030204" pitchFamily="34" charset="0"/>
                <a:cs typeface="Arial" panose="020B0604020202020204" pitchFamily="34" charset="0"/>
              </a:rPr>
            </a:br>
            <a:r>
              <a:rPr lang="ar-SA" sz="4000" kern="1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mn-cs"/>
              </a:rPr>
              <a:t> </a:t>
            </a:r>
            <a:endParaRPr lang="en-US" sz="4000" kern="1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mn-cs"/>
            </a:endParaRPr>
          </a:p>
        </p:txBody>
      </p:sp>
      <p:sp>
        <p:nvSpPr>
          <p:cNvPr id="4" name="مستطيل: زوايا مستديرة 3">
            <a:extLst>
              <a:ext uri="{FF2B5EF4-FFF2-40B4-BE49-F238E27FC236}">
                <a16:creationId xmlns:a16="http://schemas.microsoft.com/office/drawing/2014/main" id="{43CF213F-79CF-824D-62D8-1DAA6629EA3D}"/>
              </a:ext>
            </a:extLst>
          </p:cNvPr>
          <p:cNvSpPr/>
          <p:nvPr/>
        </p:nvSpPr>
        <p:spPr>
          <a:xfrm>
            <a:off x="146385" y="1243425"/>
            <a:ext cx="5758563" cy="2418531"/>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Forma libre 47">
            <a:extLst>
              <a:ext uri="{FF2B5EF4-FFF2-40B4-BE49-F238E27FC236}">
                <a16:creationId xmlns:a16="http://schemas.microsoft.com/office/drawing/2014/main" id="{D66C8782-B841-8F08-E937-6A228E547748}"/>
              </a:ext>
            </a:extLst>
          </p:cNvPr>
          <p:cNvSpPr/>
          <p:nvPr/>
        </p:nvSpPr>
        <p:spPr>
          <a:xfrm>
            <a:off x="4425317" y="0"/>
            <a:ext cx="3958046" cy="3642142"/>
          </a:xfrm>
          <a:custGeom>
            <a:avLst/>
            <a:gdLst>
              <a:gd name="connsiteX0" fmla="*/ 0 w 12987127"/>
              <a:gd name="connsiteY0" fmla="*/ 0 h 10370166"/>
              <a:gd name="connsiteX1" fmla="*/ 12987127 w 12987127"/>
              <a:gd name="connsiteY1" fmla="*/ 0 h 10370166"/>
              <a:gd name="connsiteX2" fmla="*/ 12987127 w 12987127"/>
              <a:gd name="connsiteY2" fmla="*/ 10330248 h 10370166"/>
              <a:gd name="connsiteX3" fmla="*/ 12196583 w 12987127"/>
              <a:gd name="connsiteY3" fmla="*/ 10370166 h 10370166"/>
              <a:gd name="connsiteX4" fmla="*/ 33332 w 12987127"/>
              <a:gd name="connsiteY4" fmla="*/ 201184 h 10370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87127" h="10370166">
                <a:moveTo>
                  <a:pt x="0" y="0"/>
                </a:moveTo>
                <a:lnTo>
                  <a:pt x="12987127" y="0"/>
                </a:lnTo>
                <a:lnTo>
                  <a:pt x="12987127" y="10330248"/>
                </a:lnTo>
                <a:lnTo>
                  <a:pt x="12196583" y="10370166"/>
                </a:lnTo>
                <a:cubicBezTo>
                  <a:pt x="6118817" y="10370166"/>
                  <a:pt x="1065941" y="5982050"/>
                  <a:pt x="33332" y="201184"/>
                </a:cubicBezTo>
                <a:close/>
              </a:path>
            </a:pathLst>
          </a:cu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SV" sz="447" dirty="0">
              <a:latin typeface="Inter Tight Light" pitchFamily="2" charset="0"/>
              <a:ea typeface="Inter Tight Light" pitchFamily="2" charset="0"/>
              <a:cs typeface="Inter Tight Light" pitchFamily="2" charset="0"/>
            </a:endParaRPr>
          </a:p>
        </p:txBody>
      </p:sp>
      <p:pic>
        <p:nvPicPr>
          <p:cNvPr id="10" name="Marcador de posición de imagen 9">
            <a:extLst>
              <a:ext uri="{FF2B5EF4-FFF2-40B4-BE49-F238E27FC236}">
                <a16:creationId xmlns:a16="http://schemas.microsoft.com/office/drawing/2014/main" id="{FFA91E5A-EF39-E756-0CC1-1B7D3E4B7562}"/>
              </a:ext>
            </a:extLst>
          </p:cNvPr>
          <p:cNvPicPr>
            <a:picLocks noGrp="1" noChangeAspect="1"/>
          </p:cNvPicPr>
          <p:nvPr>
            <p:ph type="pic" sz="quarter" idx="34"/>
          </p:nvPr>
        </p:nvPicPr>
        <p:blipFill rotWithShape="1">
          <a:blip r:embed="rId2" cstate="screen">
            <a:extLst>
              <a:ext uri="{28A0092B-C50C-407E-A947-70E740481C1C}">
                <a14:useLocalDpi xmlns:a14="http://schemas.microsoft.com/office/drawing/2010/main"/>
              </a:ext>
            </a:extLst>
          </a:blip>
          <a:srcRect/>
          <a:stretch/>
        </p:blipFill>
        <p:spPr>
          <a:xfrm>
            <a:off x="3700133" y="1672594"/>
            <a:ext cx="1991445" cy="1884896"/>
          </a:xfrm>
        </p:spPr>
      </p:pic>
      <p:pic>
        <p:nvPicPr>
          <p:cNvPr id="8" name="Marcador de posición de imagen 7">
            <a:extLst>
              <a:ext uri="{FF2B5EF4-FFF2-40B4-BE49-F238E27FC236}">
                <a16:creationId xmlns:a16="http://schemas.microsoft.com/office/drawing/2014/main" id="{CC3D62B0-E718-6A58-0004-7C748410A31A}"/>
              </a:ext>
            </a:extLst>
          </p:cNvPr>
          <p:cNvPicPr>
            <a:picLocks noGrp="1" noChangeAspect="1"/>
          </p:cNvPicPr>
          <p:nvPr>
            <p:ph type="pic" sz="quarter" idx="33"/>
          </p:nvPr>
        </p:nvPicPr>
        <p:blipFill rotWithShape="1">
          <a:blip r:embed="rId3" cstate="screen">
            <a:extLst>
              <a:ext uri="{28A0092B-C50C-407E-A947-70E740481C1C}">
                <a14:useLocalDpi xmlns:a14="http://schemas.microsoft.com/office/drawing/2010/main"/>
              </a:ext>
            </a:extLst>
          </a:blip>
          <a:srcRect/>
          <a:stretch/>
        </p:blipFill>
        <p:spPr>
          <a:xfrm>
            <a:off x="1171122" y="1711245"/>
            <a:ext cx="1991445" cy="1884896"/>
          </a:xfrm>
        </p:spPr>
      </p:pic>
      <p:grpSp>
        <p:nvGrpSpPr>
          <p:cNvPr id="19" name="Grupo 18">
            <a:extLst>
              <a:ext uri="{FF2B5EF4-FFF2-40B4-BE49-F238E27FC236}">
                <a16:creationId xmlns:a16="http://schemas.microsoft.com/office/drawing/2014/main" id="{F192EF9D-BA48-7315-AE25-882F52CBA2B3}"/>
              </a:ext>
            </a:extLst>
          </p:cNvPr>
          <p:cNvGrpSpPr/>
          <p:nvPr/>
        </p:nvGrpSpPr>
        <p:grpSpPr>
          <a:xfrm>
            <a:off x="7382133" y="20807"/>
            <a:ext cx="904617" cy="788738"/>
            <a:chOff x="18960551" y="541946"/>
            <a:chExt cx="2968227" cy="2588005"/>
          </a:xfrm>
        </p:grpSpPr>
        <p:sp>
          <p:nvSpPr>
            <p:cNvPr id="20" name="Forma libre 19">
              <a:extLst>
                <a:ext uri="{FF2B5EF4-FFF2-40B4-BE49-F238E27FC236}">
                  <a16:creationId xmlns:a16="http://schemas.microsoft.com/office/drawing/2014/main" id="{E613E4EC-5BB5-28E8-6B3F-62468B9CAE82}"/>
                </a:ext>
              </a:extLst>
            </p:cNvPr>
            <p:cNvSpPr/>
            <p:nvPr/>
          </p:nvSpPr>
          <p:spPr>
            <a:xfrm rot="1027801">
              <a:off x="18960551" y="989598"/>
              <a:ext cx="2968227" cy="2140353"/>
            </a:xfrm>
            <a:custGeom>
              <a:avLst/>
              <a:gdLst>
                <a:gd name="connsiteX0" fmla="*/ 2861537 w 2968227"/>
                <a:gd name="connsiteY0" fmla="*/ 0 h 2140353"/>
                <a:gd name="connsiteX1" fmla="*/ 2968228 w 2968227"/>
                <a:gd name="connsiteY1" fmla="*/ 106840 h 2140353"/>
                <a:gd name="connsiteX2" fmla="*/ 2968228 w 2968227"/>
                <a:gd name="connsiteY2" fmla="*/ 2033514 h 2140353"/>
                <a:gd name="connsiteX3" fmla="*/ 2861537 w 2968227"/>
                <a:gd name="connsiteY3" fmla="*/ 2140354 h 2140353"/>
                <a:gd name="connsiteX4" fmla="*/ 106691 w 2968227"/>
                <a:gd name="connsiteY4" fmla="*/ 2140354 h 2140353"/>
                <a:gd name="connsiteX5" fmla="*/ 0 w 2968227"/>
                <a:gd name="connsiteY5" fmla="*/ 2033514 h 2140353"/>
                <a:gd name="connsiteX6" fmla="*/ 0 w 2968227"/>
                <a:gd name="connsiteY6" fmla="*/ 106840 h 2140353"/>
                <a:gd name="connsiteX7" fmla="*/ 106691 w 2968227"/>
                <a:gd name="connsiteY7" fmla="*/ 0 h 2140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68227" h="2140353">
                  <a:moveTo>
                    <a:pt x="2861537" y="0"/>
                  </a:moveTo>
                  <a:cubicBezTo>
                    <a:pt x="2920461" y="0"/>
                    <a:pt x="2968228" y="47834"/>
                    <a:pt x="2968228" y="106840"/>
                  </a:cubicBezTo>
                  <a:lnTo>
                    <a:pt x="2968228" y="2033514"/>
                  </a:lnTo>
                  <a:cubicBezTo>
                    <a:pt x="2968228" y="2092520"/>
                    <a:pt x="2920461" y="2140354"/>
                    <a:pt x="2861537" y="2140354"/>
                  </a:cubicBezTo>
                  <a:lnTo>
                    <a:pt x="106691" y="2140354"/>
                  </a:lnTo>
                  <a:cubicBezTo>
                    <a:pt x="47767" y="2140354"/>
                    <a:pt x="0" y="2092520"/>
                    <a:pt x="0" y="2033514"/>
                  </a:cubicBezTo>
                  <a:lnTo>
                    <a:pt x="0" y="106840"/>
                  </a:lnTo>
                  <a:cubicBezTo>
                    <a:pt x="0" y="47834"/>
                    <a:pt x="47767" y="0"/>
                    <a:pt x="106691" y="0"/>
                  </a:cubicBezTo>
                  <a:close/>
                </a:path>
              </a:pathLst>
            </a:custGeom>
            <a:solidFill>
              <a:schemeClr val="accent1">
                <a:lumMod val="25000"/>
                <a:lumOff val="75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21" name="Forma libre 20">
              <a:extLst>
                <a:ext uri="{FF2B5EF4-FFF2-40B4-BE49-F238E27FC236}">
                  <a16:creationId xmlns:a16="http://schemas.microsoft.com/office/drawing/2014/main" id="{A1FDF25E-CA5B-CBF2-176A-396BDCE64F73}"/>
                </a:ext>
              </a:extLst>
            </p:cNvPr>
            <p:cNvSpPr/>
            <p:nvPr/>
          </p:nvSpPr>
          <p:spPr>
            <a:xfrm rot="17227801">
              <a:off x="19571013" y="649318"/>
              <a:ext cx="125458" cy="293936"/>
            </a:xfrm>
            <a:custGeom>
              <a:avLst/>
              <a:gdLst>
                <a:gd name="connsiteX0" fmla="*/ 125459 w 125458"/>
                <a:gd name="connsiteY0" fmla="*/ 146968 h 293936"/>
                <a:gd name="connsiteX1" fmla="*/ 62729 w 125458"/>
                <a:gd name="connsiteY1" fmla="*/ 293937 h 293936"/>
                <a:gd name="connsiteX2" fmla="*/ 0 w 125458"/>
                <a:gd name="connsiteY2" fmla="*/ 146968 h 293936"/>
                <a:gd name="connsiteX3" fmla="*/ 62729 w 125458"/>
                <a:gd name="connsiteY3" fmla="*/ 0 h 293936"/>
                <a:gd name="connsiteX4" fmla="*/ 125459 w 125458"/>
                <a:gd name="connsiteY4" fmla="*/ 146968 h 293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458" h="293936">
                  <a:moveTo>
                    <a:pt x="125459" y="146968"/>
                  </a:moveTo>
                  <a:cubicBezTo>
                    <a:pt x="125459" y="228137"/>
                    <a:pt x="97374" y="293937"/>
                    <a:pt x="62729" y="293937"/>
                  </a:cubicBezTo>
                  <a:cubicBezTo>
                    <a:pt x="28085" y="293937"/>
                    <a:pt x="0" y="228137"/>
                    <a:pt x="0" y="146968"/>
                  </a:cubicBezTo>
                  <a:cubicBezTo>
                    <a:pt x="0" y="65800"/>
                    <a:pt x="28085" y="0"/>
                    <a:pt x="62729" y="0"/>
                  </a:cubicBezTo>
                  <a:cubicBezTo>
                    <a:pt x="97374" y="0"/>
                    <a:pt x="125459" y="65800"/>
                    <a:pt x="125459" y="146968"/>
                  </a:cubicBezTo>
                  <a:close/>
                </a:path>
              </a:pathLst>
            </a:custGeom>
            <a:solidFill>
              <a:schemeClr val="bg2"/>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22" name="Forma libre 21">
              <a:extLst>
                <a:ext uri="{FF2B5EF4-FFF2-40B4-BE49-F238E27FC236}">
                  <a16:creationId xmlns:a16="http://schemas.microsoft.com/office/drawing/2014/main" id="{61A5A1AF-86B9-4305-3827-1C42CBED7BCC}"/>
                </a:ext>
              </a:extLst>
            </p:cNvPr>
            <p:cNvSpPr/>
            <p:nvPr/>
          </p:nvSpPr>
          <p:spPr>
            <a:xfrm rot="17227801">
              <a:off x="20236922" y="854873"/>
              <a:ext cx="125458" cy="293936"/>
            </a:xfrm>
            <a:custGeom>
              <a:avLst/>
              <a:gdLst>
                <a:gd name="connsiteX0" fmla="*/ 125459 w 125458"/>
                <a:gd name="connsiteY0" fmla="*/ 146968 h 293936"/>
                <a:gd name="connsiteX1" fmla="*/ 62729 w 125458"/>
                <a:gd name="connsiteY1" fmla="*/ 293937 h 293936"/>
                <a:gd name="connsiteX2" fmla="*/ 0 w 125458"/>
                <a:gd name="connsiteY2" fmla="*/ 146968 h 293936"/>
                <a:gd name="connsiteX3" fmla="*/ 62729 w 125458"/>
                <a:gd name="connsiteY3" fmla="*/ 0 h 293936"/>
                <a:gd name="connsiteX4" fmla="*/ 125459 w 125458"/>
                <a:gd name="connsiteY4" fmla="*/ 146968 h 293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458" h="293936">
                  <a:moveTo>
                    <a:pt x="125459" y="146968"/>
                  </a:moveTo>
                  <a:cubicBezTo>
                    <a:pt x="125459" y="228137"/>
                    <a:pt x="97374" y="293937"/>
                    <a:pt x="62729" y="293937"/>
                  </a:cubicBezTo>
                  <a:cubicBezTo>
                    <a:pt x="28085" y="293937"/>
                    <a:pt x="0" y="228137"/>
                    <a:pt x="0" y="146968"/>
                  </a:cubicBezTo>
                  <a:cubicBezTo>
                    <a:pt x="0" y="65800"/>
                    <a:pt x="28085" y="0"/>
                    <a:pt x="62729" y="0"/>
                  </a:cubicBezTo>
                  <a:cubicBezTo>
                    <a:pt x="97374" y="0"/>
                    <a:pt x="125459" y="65800"/>
                    <a:pt x="125459" y="146968"/>
                  </a:cubicBezTo>
                  <a:close/>
                </a:path>
              </a:pathLst>
            </a:custGeom>
            <a:solidFill>
              <a:schemeClr val="bg2"/>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23" name="Forma libre 22">
              <a:extLst>
                <a:ext uri="{FF2B5EF4-FFF2-40B4-BE49-F238E27FC236}">
                  <a16:creationId xmlns:a16="http://schemas.microsoft.com/office/drawing/2014/main" id="{1A093C30-9C4D-4A8B-885E-05E378BD5C6A}"/>
                </a:ext>
              </a:extLst>
            </p:cNvPr>
            <p:cNvSpPr/>
            <p:nvPr/>
          </p:nvSpPr>
          <p:spPr>
            <a:xfrm rot="17227801">
              <a:off x="20895227" y="1057911"/>
              <a:ext cx="125458" cy="293936"/>
            </a:xfrm>
            <a:custGeom>
              <a:avLst/>
              <a:gdLst>
                <a:gd name="connsiteX0" fmla="*/ 125459 w 125458"/>
                <a:gd name="connsiteY0" fmla="*/ 146968 h 293936"/>
                <a:gd name="connsiteX1" fmla="*/ 62729 w 125458"/>
                <a:gd name="connsiteY1" fmla="*/ 293937 h 293936"/>
                <a:gd name="connsiteX2" fmla="*/ 0 w 125458"/>
                <a:gd name="connsiteY2" fmla="*/ 146968 h 293936"/>
                <a:gd name="connsiteX3" fmla="*/ 62729 w 125458"/>
                <a:gd name="connsiteY3" fmla="*/ 0 h 293936"/>
                <a:gd name="connsiteX4" fmla="*/ 125459 w 125458"/>
                <a:gd name="connsiteY4" fmla="*/ 146968 h 293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458" h="293936">
                  <a:moveTo>
                    <a:pt x="125459" y="146968"/>
                  </a:moveTo>
                  <a:cubicBezTo>
                    <a:pt x="125459" y="228137"/>
                    <a:pt x="97374" y="293937"/>
                    <a:pt x="62729" y="293937"/>
                  </a:cubicBezTo>
                  <a:cubicBezTo>
                    <a:pt x="28085" y="293937"/>
                    <a:pt x="0" y="228137"/>
                    <a:pt x="0" y="146968"/>
                  </a:cubicBezTo>
                  <a:cubicBezTo>
                    <a:pt x="0" y="65800"/>
                    <a:pt x="28085" y="0"/>
                    <a:pt x="62729" y="0"/>
                  </a:cubicBezTo>
                  <a:cubicBezTo>
                    <a:pt x="97374" y="0"/>
                    <a:pt x="125459" y="65800"/>
                    <a:pt x="125459" y="146968"/>
                  </a:cubicBezTo>
                  <a:close/>
                </a:path>
              </a:pathLst>
            </a:custGeom>
            <a:solidFill>
              <a:schemeClr val="bg2"/>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24" name="Forma libre 23">
              <a:extLst>
                <a:ext uri="{FF2B5EF4-FFF2-40B4-BE49-F238E27FC236}">
                  <a16:creationId xmlns:a16="http://schemas.microsoft.com/office/drawing/2014/main" id="{25869905-45B7-8C4C-D766-D28AAA781747}"/>
                </a:ext>
              </a:extLst>
            </p:cNvPr>
            <p:cNvSpPr/>
            <p:nvPr/>
          </p:nvSpPr>
          <p:spPr>
            <a:xfrm rot="17227801">
              <a:off x="21555459" y="1261696"/>
              <a:ext cx="125458" cy="293936"/>
            </a:xfrm>
            <a:custGeom>
              <a:avLst/>
              <a:gdLst>
                <a:gd name="connsiteX0" fmla="*/ 125459 w 125458"/>
                <a:gd name="connsiteY0" fmla="*/ 146968 h 293936"/>
                <a:gd name="connsiteX1" fmla="*/ 62729 w 125458"/>
                <a:gd name="connsiteY1" fmla="*/ 293937 h 293936"/>
                <a:gd name="connsiteX2" fmla="*/ 0 w 125458"/>
                <a:gd name="connsiteY2" fmla="*/ 146968 h 293936"/>
                <a:gd name="connsiteX3" fmla="*/ 62729 w 125458"/>
                <a:gd name="connsiteY3" fmla="*/ 0 h 293936"/>
                <a:gd name="connsiteX4" fmla="*/ 125459 w 125458"/>
                <a:gd name="connsiteY4" fmla="*/ 146968 h 293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458" h="293936">
                  <a:moveTo>
                    <a:pt x="125459" y="146968"/>
                  </a:moveTo>
                  <a:cubicBezTo>
                    <a:pt x="125459" y="228137"/>
                    <a:pt x="97374" y="293937"/>
                    <a:pt x="62729" y="293937"/>
                  </a:cubicBezTo>
                  <a:cubicBezTo>
                    <a:pt x="28085" y="293937"/>
                    <a:pt x="0" y="228137"/>
                    <a:pt x="0" y="146968"/>
                  </a:cubicBezTo>
                  <a:cubicBezTo>
                    <a:pt x="0" y="65800"/>
                    <a:pt x="28085" y="0"/>
                    <a:pt x="62729" y="0"/>
                  </a:cubicBezTo>
                  <a:cubicBezTo>
                    <a:pt x="97374" y="0"/>
                    <a:pt x="125459" y="65800"/>
                    <a:pt x="125459" y="146968"/>
                  </a:cubicBezTo>
                  <a:close/>
                </a:path>
              </a:pathLst>
            </a:custGeom>
            <a:solidFill>
              <a:schemeClr val="bg2"/>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25" name="Forma libre 24">
              <a:extLst>
                <a:ext uri="{FF2B5EF4-FFF2-40B4-BE49-F238E27FC236}">
                  <a16:creationId xmlns:a16="http://schemas.microsoft.com/office/drawing/2014/main" id="{2D7AB021-611C-6290-4D44-C0C3FF5DB00E}"/>
                </a:ext>
              </a:extLst>
            </p:cNvPr>
            <p:cNvSpPr/>
            <p:nvPr/>
          </p:nvSpPr>
          <p:spPr>
            <a:xfrm rot="1027801">
              <a:off x="19075601" y="1760860"/>
              <a:ext cx="2579678" cy="1086515"/>
            </a:xfrm>
            <a:custGeom>
              <a:avLst/>
              <a:gdLst>
                <a:gd name="connsiteX0" fmla="*/ 2472988 w 2579678"/>
                <a:gd name="connsiteY0" fmla="*/ 0 h 1086515"/>
                <a:gd name="connsiteX1" fmla="*/ 2579678 w 2579678"/>
                <a:gd name="connsiteY1" fmla="*/ 106840 h 1086515"/>
                <a:gd name="connsiteX2" fmla="*/ 2579678 w 2579678"/>
                <a:gd name="connsiteY2" fmla="*/ 979676 h 1086515"/>
                <a:gd name="connsiteX3" fmla="*/ 2472988 w 2579678"/>
                <a:gd name="connsiteY3" fmla="*/ 1086516 h 1086515"/>
                <a:gd name="connsiteX4" fmla="*/ 106691 w 2579678"/>
                <a:gd name="connsiteY4" fmla="*/ 1086516 h 1086515"/>
                <a:gd name="connsiteX5" fmla="*/ 0 w 2579678"/>
                <a:gd name="connsiteY5" fmla="*/ 979676 h 1086515"/>
                <a:gd name="connsiteX6" fmla="*/ 0 w 2579678"/>
                <a:gd name="connsiteY6" fmla="*/ 106840 h 1086515"/>
                <a:gd name="connsiteX7" fmla="*/ 106691 w 2579678"/>
                <a:gd name="connsiteY7" fmla="*/ 0 h 1086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9678" h="1086515">
                  <a:moveTo>
                    <a:pt x="2472988" y="0"/>
                  </a:moveTo>
                  <a:cubicBezTo>
                    <a:pt x="2531912" y="0"/>
                    <a:pt x="2579678" y="47834"/>
                    <a:pt x="2579678" y="106840"/>
                  </a:cubicBezTo>
                  <a:lnTo>
                    <a:pt x="2579678" y="979676"/>
                  </a:lnTo>
                  <a:cubicBezTo>
                    <a:pt x="2579678" y="1038682"/>
                    <a:pt x="2531911" y="1086516"/>
                    <a:pt x="2472988" y="1086516"/>
                  </a:cubicBezTo>
                  <a:lnTo>
                    <a:pt x="106691" y="1086516"/>
                  </a:lnTo>
                  <a:cubicBezTo>
                    <a:pt x="47767" y="1086516"/>
                    <a:pt x="0" y="1038682"/>
                    <a:pt x="0" y="979676"/>
                  </a:cubicBezTo>
                  <a:lnTo>
                    <a:pt x="0" y="106840"/>
                  </a:lnTo>
                  <a:cubicBezTo>
                    <a:pt x="0" y="47834"/>
                    <a:pt x="47767" y="0"/>
                    <a:pt x="106691" y="0"/>
                  </a:cubicBezTo>
                  <a:close/>
                </a:path>
              </a:pathLst>
            </a:custGeom>
            <a:solidFill>
              <a:schemeClr val="bg1"/>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26" name="Forma libre 25">
              <a:extLst>
                <a:ext uri="{FF2B5EF4-FFF2-40B4-BE49-F238E27FC236}">
                  <a16:creationId xmlns:a16="http://schemas.microsoft.com/office/drawing/2014/main" id="{82CE21CB-D50B-0F48-E1AE-91FBD1123D7C}"/>
                </a:ext>
              </a:extLst>
            </p:cNvPr>
            <p:cNvSpPr/>
            <p:nvPr/>
          </p:nvSpPr>
          <p:spPr>
            <a:xfrm rot="1027801">
              <a:off x="19332363" y="1264864"/>
              <a:ext cx="2579678" cy="410597"/>
            </a:xfrm>
            <a:custGeom>
              <a:avLst/>
              <a:gdLst>
                <a:gd name="connsiteX0" fmla="*/ 2374751 w 2579678"/>
                <a:gd name="connsiteY0" fmla="*/ 0 h 410597"/>
                <a:gd name="connsiteX1" fmla="*/ 2579678 w 2579678"/>
                <a:gd name="connsiteY1" fmla="*/ 205214 h 410597"/>
                <a:gd name="connsiteX2" fmla="*/ 2579678 w 2579678"/>
                <a:gd name="connsiteY2" fmla="*/ 205383 h 410597"/>
                <a:gd name="connsiteX3" fmla="*/ 2374751 w 2579678"/>
                <a:gd name="connsiteY3" fmla="*/ 410597 h 410597"/>
                <a:gd name="connsiteX4" fmla="*/ 204927 w 2579678"/>
                <a:gd name="connsiteY4" fmla="*/ 410597 h 410597"/>
                <a:gd name="connsiteX5" fmla="*/ 0 w 2579678"/>
                <a:gd name="connsiteY5" fmla="*/ 205383 h 410597"/>
                <a:gd name="connsiteX6" fmla="*/ 0 w 2579678"/>
                <a:gd name="connsiteY6" fmla="*/ 205214 h 410597"/>
                <a:gd name="connsiteX7" fmla="*/ 204927 w 2579678"/>
                <a:gd name="connsiteY7" fmla="*/ 0 h 41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9678" h="410597">
                  <a:moveTo>
                    <a:pt x="2374751" y="0"/>
                  </a:moveTo>
                  <a:cubicBezTo>
                    <a:pt x="2487929" y="0"/>
                    <a:pt x="2579678" y="91877"/>
                    <a:pt x="2579678" y="205214"/>
                  </a:cubicBezTo>
                  <a:lnTo>
                    <a:pt x="2579678" y="205383"/>
                  </a:lnTo>
                  <a:cubicBezTo>
                    <a:pt x="2579678" y="318720"/>
                    <a:pt x="2487929" y="410597"/>
                    <a:pt x="2374751" y="410597"/>
                  </a:cubicBezTo>
                  <a:lnTo>
                    <a:pt x="204927" y="410597"/>
                  </a:lnTo>
                  <a:cubicBezTo>
                    <a:pt x="91749" y="410597"/>
                    <a:pt x="0" y="318720"/>
                    <a:pt x="0" y="205383"/>
                  </a:cubicBezTo>
                  <a:lnTo>
                    <a:pt x="0" y="205214"/>
                  </a:lnTo>
                  <a:cubicBezTo>
                    <a:pt x="0" y="91877"/>
                    <a:pt x="91749" y="0"/>
                    <a:pt x="204927" y="0"/>
                  </a:cubicBezTo>
                  <a:close/>
                </a:path>
              </a:pathLst>
            </a:custGeom>
            <a:solidFill>
              <a:schemeClr val="bg1"/>
            </a:solidFill>
            <a:ln w="16881" cap="flat">
              <a:noFill/>
              <a:prstDash val="solid"/>
              <a:miter/>
            </a:ln>
          </p:spPr>
          <p:txBody>
            <a:bodyPr rtlCol="0" anchor="ctr"/>
            <a:lstStyle/>
            <a:p>
              <a:endParaRPr lang="es-SV" sz="447" dirty="0">
                <a:latin typeface="Inter Tight Light" pitchFamily="2" charset="0"/>
                <a:ea typeface="Inter Tight Light" pitchFamily="2" charset="0"/>
                <a:cs typeface="Inter Tight Light" pitchFamily="2" charset="0"/>
              </a:endParaRPr>
            </a:p>
          </p:txBody>
        </p:sp>
        <p:sp>
          <p:nvSpPr>
            <p:cNvPr id="27" name="Forma libre 26">
              <a:extLst>
                <a:ext uri="{FF2B5EF4-FFF2-40B4-BE49-F238E27FC236}">
                  <a16:creationId xmlns:a16="http://schemas.microsoft.com/office/drawing/2014/main" id="{33AA676F-52F1-F035-2FA7-F9EA4AC723F3}"/>
                </a:ext>
              </a:extLst>
            </p:cNvPr>
            <p:cNvSpPr/>
            <p:nvPr/>
          </p:nvSpPr>
          <p:spPr>
            <a:xfrm rot="1027801">
              <a:off x="19369094" y="1610905"/>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1 w 356593"/>
                <a:gd name="connsiteY4" fmla="*/ 213680 h 213679"/>
                <a:gd name="connsiteX5" fmla="*/ 0 w 356593"/>
                <a:gd name="connsiteY5" fmla="*/ 106840 h 213679"/>
                <a:gd name="connsiteX6" fmla="*/ 0 w 356593"/>
                <a:gd name="connsiteY6" fmla="*/ 106840 h 213679"/>
                <a:gd name="connsiteX7" fmla="*/ 106691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1" y="213680"/>
                  </a:lnTo>
                  <a:cubicBezTo>
                    <a:pt x="47767" y="213680"/>
                    <a:pt x="0" y="165846"/>
                    <a:pt x="0" y="106840"/>
                  </a:cubicBezTo>
                  <a:lnTo>
                    <a:pt x="0" y="106840"/>
                  </a:lnTo>
                  <a:cubicBezTo>
                    <a:pt x="0" y="47834"/>
                    <a:pt x="47767" y="0"/>
                    <a:pt x="106691" y="0"/>
                  </a:cubicBezTo>
                  <a:close/>
                </a:path>
              </a:pathLst>
            </a:custGeom>
            <a:solidFill>
              <a:schemeClr val="accent1">
                <a:lumMod val="75000"/>
                <a:lumOff val="25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28" name="Forma libre 27">
              <a:extLst>
                <a:ext uri="{FF2B5EF4-FFF2-40B4-BE49-F238E27FC236}">
                  <a16:creationId xmlns:a16="http://schemas.microsoft.com/office/drawing/2014/main" id="{59251724-AEDD-2B86-C296-B2A62DCFB56A}"/>
                </a:ext>
              </a:extLst>
            </p:cNvPr>
            <p:cNvSpPr/>
            <p:nvPr/>
          </p:nvSpPr>
          <p:spPr>
            <a:xfrm rot="1027801">
              <a:off x="19825039" y="1751695"/>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1 w 356593"/>
                <a:gd name="connsiteY4" fmla="*/ 213680 h 213679"/>
                <a:gd name="connsiteX5" fmla="*/ 0 w 356593"/>
                <a:gd name="connsiteY5" fmla="*/ 106840 h 213679"/>
                <a:gd name="connsiteX6" fmla="*/ 0 w 356593"/>
                <a:gd name="connsiteY6" fmla="*/ 106840 h 213679"/>
                <a:gd name="connsiteX7" fmla="*/ 106691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1" y="213680"/>
                  </a:lnTo>
                  <a:cubicBezTo>
                    <a:pt x="47767" y="213680"/>
                    <a:pt x="0" y="165846"/>
                    <a:pt x="0" y="106840"/>
                  </a:cubicBezTo>
                  <a:lnTo>
                    <a:pt x="0" y="106840"/>
                  </a:lnTo>
                  <a:cubicBezTo>
                    <a:pt x="0" y="47834"/>
                    <a:pt x="47767" y="0"/>
                    <a:pt x="106691" y="0"/>
                  </a:cubicBezTo>
                  <a:close/>
                </a:path>
              </a:pathLst>
            </a:custGeom>
            <a:solidFill>
              <a:schemeClr val="accent1">
                <a:lumMod val="75000"/>
                <a:lumOff val="25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29" name="Forma libre 28">
              <a:extLst>
                <a:ext uri="{FF2B5EF4-FFF2-40B4-BE49-F238E27FC236}">
                  <a16:creationId xmlns:a16="http://schemas.microsoft.com/office/drawing/2014/main" id="{FE6EE881-8CD0-538C-1F36-527688B53232}"/>
                </a:ext>
              </a:extLst>
            </p:cNvPr>
            <p:cNvSpPr/>
            <p:nvPr/>
          </p:nvSpPr>
          <p:spPr>
            <a:xfrm rot="1027801">
              <a:off x="20281152" y="1892316"/>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0 w 356593"/>
                <a:gd name="connsiteY4" fmla="*/ 213680 h 213679"/>
                <a:gd name="connsiteX5" fmla="*/ 0 w 356593"/>
                <a:gd name="connsiteY5" fmla="*/ 106840 h 213679"/>
                <a:gd name="connsiteX6" fmla="*/ 0 w 356593"/>
                <a:gd name="connsiteY6" fmla="*/ 106840 h 213679"/>
                <a:gd name="connsiteX7" fmla="*/ 106690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0" y="213680"/>
                  </a:lnTo>
                  <a:cubicBezTo>
                    <a:pt x="47767" y="213680"/>
                    <a:pt x="0" y="165846"/>
                    <a:pt x="0" y="106840"/>
                  </a:cubicBezTo>
                  <a:lnTo>
                    <a:pt x="0" y="106840"/>
                  </a:lnTo>
                  <a:cubicBezTo>
                    <a:pt x="0" y="47834"/>
                    <a:pt x="47767" y="0"/>
                    <a:pt x="106690" y="0"/>
                  </a:cubicBezTo>
                  <a:close/>
                </a:path>
              </a:pathLst>
            </a:custGeom>
            <a:solidFill>
              <a:schemeClr val="accent1">
                <a:lumMod val="75000"/>
                <a:lumOff val="25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30" name="Forma libre 29">
              <a:extLst>
                <a:ext uri="{FF2B5EF4-FFF2-40B4-BE49-F238E27FC236}">
                  <a16:creationId xmlns:a16="http://schemas.microsoft.com/office/drawing/2014/main" id="{2A0B13A0-3C01-03A1-11E9-BE9776E64430}"/>
                </a:ext>
              </a:extLst>
            </p:cNvPr>
            <p:cNvSpPr/>
            <p:nvPr/>
          </p:nvSpPr>
          <p:spPr>
            <a:xfrm rot="1027801">
              <a:off x="20737097" y="2033107"/>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1 w 356593"/>
                <a:gd name="connsiteY4" fmla="*/ 213680 h 213679"/>
                <a:gd name="connsiteX5" fmla="*/ 0 w 356593"/>
                <a:gd name="connsiteY5" fmla="*/ 106840 h 213679"/>
                <a:gd name="connsiteX6" fmla="*/ 0 w 356593"/>
                <a:gd name="connsiteY6" fmla="*/ 106840 h 213679"/>
                <a:gd name="connsiteX7" fmla="*/ 106691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1" y="213680"/>
                  </a:lnTo>
                  <a:cubicBezTo>
                    <a:pt x="47767" y="213680"/>
                    <a:pt x="0" y="165846"/>
                    <a:pt x="0" y="106840"/>
                  </a:cubicBezTo>
                  <a:lnTo>
                    <a:pt x="0" y="106840"/>
                  </a:lnTo>
                  <a:cubicBezTo>
                    <a:pt x="0" y="47834"/>
                    <a:pt x="47767" y="0"/>
                    <a:pt x="106691" y="0"/>
                  </a:cubicBezTo>
                  <a:close/>
                </a:path>
              </a:pathLst>
            </a:custGeom>
            <a:solidFill>
              <a:schemeClr val="accent1">
                <a:lumMod val="75000"/>
                <a:lumOff val="25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31" name="Forma libre 30">
              <a:extLst>
                <a:ext uri="{FF2B5EF4-FFF2-40B4-BE49-F238E27FC236}">
                  <a16:creationId xmlns:a16="http://schemas.microsoft.com/office/drawing/2014/main" id="{D66B1EC4-3EFD-D64C-EEBF-11D2B7A90951}"/>
                </a:ext>
              </a:extLst>
            </p:cNvPr>
            <p:cNvSpPr/>
            <p:nvPr/>
          </p:nvSpPr>
          <p:spPr>
            <a:xfrm rot="1027801">
              <a:off x="21193041" y="2173728"/>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1 w 356593"/>
                <a:gd name="connsiteY4" fmla="*/ 213680 h 213679"/>
                <a:gd name="connsiteX5" fmla="*/ 0 w 356593"/>
                <a:gd name="connsiteY5" fmla="*/ 106840 h 213679"/>
                <a:gd name="connsiteX6" fmla="*/ 0 w 356593"/>
                <a:gd name="connsiteY6" fmla="*/ 106840 h 213679"/>
                <a:gd name="connsiteX7" fmla="*/ 106691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1" y="213680"/>
                  </a:lnTo>
                  <a:cubicBezTo>
                    <a:pt x="47767" y="213680"/>
                    <a:pt x="0" y="165846"/>
                    <a:pt x="0" y="106840"/>
                  </a:cubicBezTo>
                  <a:lnTo>
                    <a:pt x="0" y="106840"/>
                  </a:lnTo>
                  <a:cubicBezTo>
                    <a:pt x="0" y="47834"/>
                    <a:pt x="47767" y="0"/>
                    <a:pt x="106691" y="0"/>
                  </a:cubicBezTo>
                  <a:close/>
                </a:path>
              </a:pathLst>
            </a:custGeom>
            <a:solidFill>
              <a:schemeClr val="accent1">
                <a:lumMod val="75000"/>
                <a:lumOff val="25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32" name="Forma libre 31">
              <a:extLst>
                <a:ext uri="{FF2B5EF4-FFF2-40B4-BE49-F238E27FC236}">
                  <a16:creationId xmlns:a16="http://schemas.microsoft.com/office/drawing/2014/main" id="{DBD77325-1322-9815-7B0F-832B67DACE04}"/>
                </a:ext>
              </a:extLst>
            </p:cNvPr>
            <p:cNvSpPr/>
            <p:nvPr/>
          </p:nvSpPr>
          <p:spPr>
            <a:xfrm rot="1027801">
              <a:off x="19275280" y="1915785"/>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0 w 356593"/>
                <a:gd name="connsiteY4" fmla="*/ 213680 h 213679"/>
                <a:gd name="connsiteX5" fmla="*/ 0 w 356593"/>
                <a:gd name="connsiteY5" fmla="*/ 106840 h 213679"/>
                <a:gd name="connsiteX6" fmla="*/ 0 w 356593"/>
                <a:gd name="connsiteY6" fmla="*/ 106840 h 213679"/>
                <a:gd name="connsiteX7" fmla="*/ 106690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0" y="213680"/>
                  </a:lnTo>
                  <a:cubicBezTo>
                    <a:pt x="47767" y="213680"/>
                    <a:pt x="0" y="165846"/>
                    <a:pt x="0" y="106840"/>
                  </a:cubicBezTo>
                  <a:lnTo>
                    <a:pt x="0" y="106840"/>
                  </a:lnTo>
                  <a:cubicBezTo>
                    <a:pt x="0" y="47834"/>
                    <a:pt x="47767" y="0"/>
                    <a:pt x="106690" y="0"/>
                  </a:cubicBezTo>
                  <a:close/>
                </a:path>
              </a:pathLst>
            </a:custGeom>
            <a:solidFill>
              <a:schemeClr val="accent1">
                <a:lumMod val="75000"/>
                <a:lumOff val="25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33" name="Forma libre 32">
              <a:extLst>
                <a:ext uri="{FF2B5EF4-FFF2-40B4-BE49-F238E27FC236}">
                  <a16:creationId xmlns:a16="http://schemas.microsoft.com/office/drawing/2014/main" id="{7BF6D6FB-C1D8-D0A9-CD14-8CE85F64545C}"/>
                </a:ext>
              </a:extLst>
            </p:cNvPr>
            <p:cNvSpPr/>
            <p:nvPr/>
          </p:nvSpPr>
          <p:spPr>
            <a:xfrm rot="1027801">
              <a:off x="19731224" y="2056576"/>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0 w 356593"/>
                <a:gd name="connsiteY4" fmla="*/ 213680 h 213679"/>
                <a:gd name="connsiteX5" fmla="*/ 0 w 356593"/>
                <a:gd name="connsiteY5" fmla="*/ 106840 h 213679"/>
                <a:gd name="connsiteX6" fmla="*/ 0 w 356593"/>
                <a:gd name="connsiteY6" fmla="*/ 106840 h 213679"/>
                <a:gd name="connsiteX7" fmla="*/ 106690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0" y="213680"/>
                  </a:lnTo>
                  <a:cubicBezTo>
                    <a:pt x="47767" y="213680"/>
                    <a:pt x="0" y="165846"/>
                    <a:pt x="0" y="106840"/>
                  </a:cubicBezTo>
                  <a:lnTo>
                    <a:pt x="0" y="106840"/>
                  </a:lnTo>
                  <a:cubicBezTo>
                    <a:pt x="0" y="47834"/>
                    <a:pt x="47767" y="0"/>
                    <a:pt x="106690" y="0"/>
                  </a:cubicBezTo>
                  <a:close/>
                </a:path>
              </a:pathLst>
            </a:custGeom>
            <a:solidFill>
              <a:schemeClr val="accent1">
                <a:lumMod val="75000"/>
                <a:lumOff val="25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34" name="Forma libre 33">
              <a:extLst>
                <a:ext uri="{FF2B5EF4-FFF2-40B4-BE49-F238E27FC236}">
                  <a16:creationId xmlns:a16="http://schemas.microsoft.com/office/drawing/2014/main" id="{E5E4F683-B4C7-D843-2CDB-BE28362D1843}"/>
                </a:ext>
              </a:extLst>
            </p:cNvPr>
            <p:cNvSpPr/>
            <p:nvPr/>
          </p:nvSpPr>
          <p:spPr>
            <a:xfrm rot="1027801">
              <a:off x="20187169" y="2197197"/>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0 w 356593"/>
                <a:gd name="connsiteY4" fmla="*/ 213680 h 213679"/>
                <a:gd name="connsiteX5" fmla="*/ 0 w 356593"/>
                <a:gd name="connsiteY5" fmla="*/ 106840 h 213679"/>
                <a:gd name="connsiteX6" fmla="*/ 0 w 356593"/>
                <a:gd name="connsiteY6" fmla="*/ 106840 h 213679"/>
                <a:gd name="connsiteX7" fmla="*/ 106690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0" y="213680"/>
                  </a:lnTo>
                  <a:cubicBezTo>
                    <a:pt x="47767" y="213680"/>
                    <a:pt x="0" y="165846"/>
                    <a:pt x="0" y="106840"/>
                  </a:cubicBezTo>
                  <a:lnTo>
                    <a:pt x="0" y="106840"/>
                  </a:lnTo>
                  <a:cubicBezTo>
                    <a:pt x="0" y="47834"/>
                    <a:pt x="47767" y="0"/>
                    <a:pt x="106690" y="0"/>
                  </a:cubicBezTo>
                  <a:close/>
                </a:path>
              </a:pathLst>
            </a:custGeom>
            <a:solidFill>
              <a:schemeClr val="accent1">
                <a:lumMod val="75000"/>
                <a:lumOff val="25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35" name="Forma libre 34">
              <a:extLst>
                <a:ext uri="{FF2B5EF4-FFF2-40B4-BE49-F238E27FC236}">
                  <a16:creationId xmlns:a16="http://schemas.microsoft.com/office/drawing/2014/main" id="{4F469B01-FB12-447C-EE08-9F0D6433F181}"/>
                </a:ext>
              </a:extLst>
            </p:cNvPr>
            <p:cNvSpPr/>
            <p:nvPr/>
          </p:nvSpPr>
          <p:spPr>
            <a:xfrm rot="1027801">
              <a:off x="20643282" y="2337987"/>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1 w 356593"/>
                <a:gd name="connsiteY4" fmla="*/ 213680 h 213679"/>
                <a:gd name="connsiteX5" fmla="*/ 0 w 356593"/>
                <a:gd name="connsiteY5" fmla="*/ 106840 h 213679"/>
                <a:gd name="connsiteX6" fmla="*/ 0 w 356593"/>
                <a:gd name="connsiteY6" fmla="*/ 106840 h 213679"/>
                <a:gd name="connsiteX7" fmla="*/ 106691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1" y="213680"/>
                  </a:lnTo>
                  <a:cubicBezTo>
                    <a:pt x="47767" y="213680"/>
                    <a:pt x="0" y="165846"/>
                    <a:pt x="0" y="106840"/>
                  </a:cubicBezTo>
                  <a:lnTo>
                    <a:pt x="0" y="106840"/>
                  </a:lnTo>
                  <a:cubicBezTo>
                    <a:pt x="0" y="47834"/>
                    <a:pt x="47767" y="0"/>
                    <a:pt x="106691" y="0"/>
                  </a:cubicBezTo>
                  <a:close/>
                </a:path>
              </a:pathLst>
            </a:custGeom>
            <a:solidFill>
              <a:schemeClr val="accent1">
                <a:lumMod val="75000"/>
                <a:lumOff val="25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36" name="Forma libre 35">
              <a:extLst>
                <a:ext uri="{FF2B5EF4-FFF2-40B4-BE49-F238E27FC236}">
                  <a16:creationId xmlns:a16="http://schemas.microsoft.com/office/drawing/2014/main" id="{184C5227-2EE5-0F8A-180E-42C9538CE5CC}"/>
                </a:ext>
              </a:extLst>
            </p:cNvPr>
            <p:cNvSpPr/>
            <p:nvPr/>
          </p:nvSpPr>
          <p:spPr>
            <a:xfrm rot="1027801">
              <a:off x="21099227" y="2478778"/>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1 w 356593"/>
                <a:gd name="connsiteY4" fmla="*/ 213680 h 213679"/>
                <a:gd name="connsiteX5" fmla="*/ 0 w 356593"/>
                <a:gd name="connsiteY5" fmla="*/ 106840 h 213679"/>
                <a:gd name="connsiteX6" fmla="*/ 0 w 356593"/>
                <a:gd name="connsiteY6" fmla="*/ 106840 h 213679"/>
                <a:gd name="connsiteX7" fmla="*/ 106691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1" y="213680"/>
                  </a:lnTo>
                  <a:cubicBezTo>
                    <a:pt x="47767" y="213680"/>
                    <a:pt x="0" y="165846"/>
                    <a:pt x="0" y="106840"/>
                  </a:cubicBezTo>
                  <a:lnTo>
                    <a:pt x="0" y="106840"/>
                  </a:lnTo>
                  <a:cubicBezTo>
                    <a:pt x="0" y="47834"/>
                    <a:pt x="47767" y="0"/>
                    <a:pt x="106691" y="0"/>
                  </a:cubicBezTo>
                  <a:close/>
                </a:path>
              </a:pathLst>
            </a:custGeom>
            <a:solidFill>
              <a:schemeClr val="accent1">
                <a:lumMod val="75000"/>
                <a:lumOff val="25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37" name="Forma libre 36">
              <a:extLst>
                <a:ext uri="{FF2B5EF4-FFF2-40B4-BE49-F238E27FC236}">
                  <a16:creationId xmlns:a16="http://schemas.microsoft.com/office/drawing/2014/main" id="{E4475902-EB70-26A5-3209-AF3BD5130761}"/>
                </a:ext>
              </a:extLst>
            </p:cNvPr>
            <p:cNvSpPr/>
            <p:nvPr/>
          </p:nvSpPr>
          <p:spPr>
            <a:xfrm rot="1027801">
              <a:off x="19181296" y="2220666"/>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0 w 356593"/>
                <a:gd name="connsiteY4" fmla="*/ 213680 h 213679"/>
                <a:gd name="connsiteX5" fmla="*/ 0 w 356593"/>
                <a:gd name="connsiteY5" fmla="*/ 106840 h 213679"/>
                <a:gd name="connsiteX6" fmla="*/ 0 w 356593"/>
                <a:gd name="connsiteY6" fmla="*/ 106840 h 213679"/>
                <a:gd name="connsiteX7" fmla="*/ 106690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0" y="213680"/>
                  </a:lnTo>
                  <a:cubicBezTo>
                    <a:pt x="47767" y="213680"/>
                    <a:pt x="0" y="165846"/>
                    <a:pt x="0" y="106840"/>
                  </a:cubicBezTo>
                  <a:lnTo>
                    <a:pt x="0" y="106840"/>
                  </a:lnTo>
                  <a:cubicBezTo>
                    <a:pt x="0" y="47834"/>
                    <a:pt x="47767" y="0"/>
                    <a:pt x="106690" y="0"/>
                  </a:cubicBezTo>
                  <a:close/>
                </a:path>
              </a:pathLst>
            </a:custGeom>
            <a:solidFill>
              <a:schemeClr val="accent1">
                <a:lumMod val="75000"/>
                <a:lumOff val="25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38" name="Forma libre 37">
              <a:extLst>
                <a:ext uri="{FF2B5EF4-FFF2-40B4-BE49-F238E27FC236}">
                  <a16:creationId xmlns:a16="http://schemas.microsoft.com/office/drawing/2014/main" id="{6C2348C4-7892-EB09-3113-E93FDB3FEE25}"/>
                </a:ext>
              </a:extLst>
            </p:cNvPr>
            <p:cNvSpPr/>
            <p:nvPr/>
          </p:nvSpPr>
          <p:spPr>
            <a:xfrm rot="1027801">
              <a:off x="19637410" y="2361456"/>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0 w 356593"/>
                <a:gd name="connsiteY4" fmla="*/ 213680 h 213679"/>
                <a:gd name="connsiteX5" fmla="*/ 0 w 356593"/>
                <a:gd name="connsiteY5" fmla="*/ 106840 h 213679"/>
                <a:gd name="connsiteX6" fmla="*/ 0 w 356593"/>
                <a:gd name="connsiteY6" fmla="*/ 106840 h 213679"/>
                <a:gd name="connsiteX7" fmla="*/ 106690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0" y="213680"/>
                  </a:lnTo>
                  <a:cubicBezTo>
                    <a:pt x="47767" y="213680"/>
                    <a:pt x="0" y="165846"/>
                    <a:pt x="0" y="106840"/>
                  </a:cubicBezTo>
                  <a:lnTo>
                    <a:pt x="0" y="106840"/>
                  </a:lnTo>
                  <a:cubicBezTo>
                    <a:pt x="0" y="47834"/>
                    <a:pt x="47767" y="0"/>
                    <a:pt x="106690" y="0"/>
                  </a:cubicBezTo>
                  <a:close/>
                </a:path>
              </a:pathLst>
            </a:custGeom>
            <a:solidFill>
              <a:schemeClr val="accent1">
                <a:lumMod val="75000"/>
                <a:lumOff val="25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39" name="Forma libre 38">
              <a:extLst>
                <a:ext uri="{FF2B5EF4-FFF2-40B4-BE49-F238E27FC236}">
                  <a16:creationId xmlns:a16="http://schemas.microsoft.com/office/drawing/2014/main" id="{35F5FD38-8F1C-08B4-3BB6-965BCCAF1F64}"/>
                </a:ext>
              </a:extLst>
            </p:cNvPr>
            <p:cNvSpPr/>
            <p:nvPr/>
          </p:nvSpPr>
          <p:spPr>
            <a:xfrm rot="1027801">
              <a:off x="20093354" y="2502247"/>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0 w 356593"/>
                <a:gd name="connsiteY4" fmla="*/ 213680 h 213679"/>
                <a:gd name="connsiteX5" fmla="*/ 0 w 356593"/>
                <a:gd name="connsiteY5" fmla="*/ 106840 h 213679"/>
                <a:gd name="connsiteX6" fmla="*/ 0 w 356593"/>
                <a:gd name="connsiteY6" fmla="*/ 106840 h 213679"/>
                <a:gd name="connsiteX7" fmla="*/ 106690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0" y="213680"/>
                  </a:lnTo>
                  <a:cubicBezTo>
                    <a:pt x="47767" y="213680"/>
                    <a:pt x="0" y="165846"/>
                    <a:pt x="0" y="106840"/>
                  </a:cubicBezTo>
                  <a:lnTo>
                    <a:pt x="0" y="106840"/>
                  </a:lnTo>
                  <a:cubicBezTo>
                    <a:pt x="0" y="47834"/>
                    <a:pt x="47767" y="0"/>
                    <a:pt x="106690" y="0"/>
                  </a:cubicBezTo>
                  <a:close/>
                </a:path>
              </a:pathLst>
            </a:custGeom>
            <a:solidFill>
              <a:schemeClr val="accent1">
                <a:lumMod val="75000"/>
                <a:lumOff val="25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40" name="Forma libre 39">
              <a:extLst>
                <a:ext uri="{FF2B5EF4-FFF2-40B4-BE49-F238E27FC236}">
                  <a16:creationId xmlns:a16="http://schemas.microsoft.com/office/drawing/2014/main" id="{96CB5DF4-C993-269F-293E-B434BCE2C477}"/>
                </a:ext>
              </a:extLst>
            </p:cNvPr>
            <p:cNvSpPr/>
            <p:nvPr/>
          </p:nvSpPr>
          <p:spPr>
            <a:xfrm rot="1027801">
              <a:off x="20549299" y="2642868"/>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0 w 356593"/>
                <a:gd name="connsiteY4" fmla="*/ 213680 h 213679"/>
                <a:gd name="connsiteX5" fmla="*/ 0 w 356593"/>
                <a:gd name="connsiteY5" fmla="*/ 106840 h 213679"/>
                <a:gd name="connsiteX6" fmla="*/ 0 w 356593"/>
                <a:gd name="connsiteY6" fmla="*/ 106840 h 213679"/>
                <a:gd name="connsiteX7" fmla="*/ 106690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0" y="213680"/>
                  </a:lnTo>
                  <a:cubicBezTo>
                    <a:pt x="47767" y="213680"/>
                    <a:pt x="0" y="165846"/>
                    <a:pt x="0" y="106840"/>
                  </a:cubicBezTo>
                  <a:lnTo>
                    <a:pt x="0" y="106840"/>
                  </a:lnTo>
                  <a:cubicBezTo>
                    <a:pt x="0" y="47834"/>
                    <a:pt x="47767" y="0"/>
                    <a:pt x="106690" y="0"/>
                  </a:cubicBezTo>
                  <a:close/>
                </a:path>
              </a:pathLst>
            </a:custGeom>
            <a:solidFill>
              <a:schemeClr val="accent1">
                <a:lumMod val="75000"/>
                <a:lumOff val="25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41" name="Forma libre 40">
              <a:extLst>
                <a:ext uri="{FF2B5EF4-FFF2-40B4-BE49-F238E27FC236}">
                  <a16:creationId xmlns:a16="http://schemas.microsoft.com/office/drawing/2014/main" id="{B2F6E954-FB89-7F7C-0697-225DAEFD5E2B}"/>
                </a:ext>
              </a:extLst>
            </p:cNvPr>
            <p:cNvSpPr/>
            <p:nvPr/>
          </p:nvSpPr>
          <p:spPr>
            <a:xfrm rot="1027801">
              <a:off x="21005574" y="2783708"/>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0 w 356593"/>
                <a:gd name="connsiteY4" fmla="*/ 213680 h 213679"/>
                <a:gd name="connsiteX5" fmla="*/ 0 w 356593"/>
                <a:gd name="connsiteY5" fmla="*/ 106840 h 213679"/>
                <a:gd name="connsiteX6" fmla="*/ 0 w 356593"/>
                <a:gd name="connsiteY6" fmla="*/ 106840 h 213679"/>
                <a:gd name="connsiteX7" fmla="*/ 106690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0" y="213680"/>
                  </a:lnTo>
                  <a:cubicBezTo>
                    <a:pt x="47767" y="213680"/>
                    <a:pt x="0" y="165846"/>
                    <a:pt x="0" y="106840"/>
                  </a:cubicBezTo>
                  <a:lnTo>
                    <a:pt x="0" y="106840"/>
                  </a:lnTo>
                  <a:cubicBezTo>
                    <a:pt x="0" y="47834"/>
                    <a:pt x="47767" y="0"/>
                    <a:pt x="106690" y="0"/>
                  </a:cubicBezTo>
                  <a:close/>
                </a:path>
              </a:pathLst>
            </a:custGeom>
            <a:solidFill>
              <a:schemeClr val="accent1">
                <a:lumMod val="75000"/>
                <a:lumOff val="25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42" name="Forma libre 41">
              <a:extLst>
                <a:ext uri="{FF2B5EF4-FFF2-40B4-BE49-F238E27FC236}">
                  <a16:creationId xmlns:a16="http://schemas.microsoft.com/office/drawing/2014/main" id="{0F0C8976-4F28-6CC4-BA87-38BED5B3DBDA}"/>
                </a:ext>
              </a:extLst>
            </p:cNvPr>
            <p:cNvSpPr/>
            <p:nvPr/>
          </p:nvSpPr>
          <p:spPr>
            <a:xfrm rot="1027801">
              <a:off x="19596909" y="541946"/>
              <a:ext cx="178042" cy="263967"/>
            </a:xfrm>
            <a:custGeom>
              <a:avLst/>
              <a:gdLst>
                <a:gd name="connsiteX0" fmla="*/ 109903 w 178042"/>
                <a:gd name="connsiteY0" fmla="*/ 0 h 263967"/>
                <a:gd name="connsiteX1" fmla="*/ 178043 w 178042"/>
                <a:gd name="connsiteY1" fmla="*/ 68235 h 263967"/>
                <a:gd name="connsiteX2" fmla="*/ 178043 w 178042"/>
                <a:gd name="connsiteY2" fmla="*/ 195732 h 263967"/>
                <a:gd name="connsiteX3" fmla="*/ 109903 w 178042"/>
                <a:gd name="connsiteY3" fmla="*/ 263967 h 263967"/>
                <a:gd name="connsiteX4" fmla="*/ 68140 w 178042"/>
                <a:gd name="connsiteY4" fmla="*/ 263967 h 263967"/>
                <a:gd name="connsiteX5" fmla="*/ 0 w 178042"/>
                <a:gd name="connsiteY5" fmla="*/ 195732 h 263967"/>
                <a:gd name="connsiteX6" fmla="*/ 0 w 178042"/>
                <a:gd name="connsiteY6" fmla="*/ 68235 h 263967"/>
                <a:gd name="connsiteX7" fmla="*/ 68140 w 178042"/>
                <a:gd name="connsiteY7" fmla="*/ 0 h 263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042" h="263967">
                  <a:moveTo>
                    <a:pt x="109903" y="0"/>
                  </a:moveTo>
                  <a:cubicBezTo>
                    <a:pt x="147536" y="0"/>
                    <a:pt x="178043" y="30550"/>
                    <a:pt x="178043" y="68235"/>
                  </a:cubicBezTo>
                  <a:lnTo>
                    <a:pt x="178043" y="195732"/>
                  </a:lnTo>
                  <a:cubicBezTo>
                    <a:pt x="178043" y="233417"/>
                    <a:pt x="147536" y="263967"/>
                    <a:pt x="109903" y="263967"/>
                  </a:cubicBezTo>
                  <a:lnTo>
                    <a:pt x="68140" y="263967"/>
                  </a:lnTo>
                  <a:cubicBezTo>
                    <a:pt x="30507" y="263967"/>
                    <a:pt x="0" y="233417"/>
                    <a:pt x="0" y="195732"/>
                  </a:cubicBezTo>
                  <a:lnTo>
                    <a:pt x="0" y="68235"/>
                  </a:lnTo>
                  <a:cubicBezTo>
                    <a:pt x="0" y="30550"/>
                    <a:pt x="30507" y="0"/>
                    <a:pt x="68140" y="0"/>
                  </a:cubicBezTo>
                  <a:close/>
                </a:path>
              </a:pathLst>
            </a:custGeom>
            <a:solidFill>
              <a:schemeClr val="accent1">
                <a:lumMod val="90000"/>
                <a:lumOff val="10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43" name="Forma libre 42">
              <a:extLst>
                <a:ext uri="{FF2B5EF4-FFF2-40B4-BE49-F238E27FC236}">
                  <a16:creationId xmlns:a16="http://schemas.microsoft.com/office/drawing/2014/main" id="{790E54C0-BAF2-A47B-B32D-521A62D58AF0}"/>
                </a:ext>
              </a:extLst>
            </p:cNvPr>
            <p:cNvSpPr/>
            <p:nvPr/>
          </p:nvSpPr>
          <p:spPr>
            <a:xfrm rot="1027801">
              <a:off x="20257239" y="745824"/>
              <a:ext cx="178042" cy="263967"/>
            </a:xfrm>
            <a:custGeom>
              <a:avLst/>
              <a:gdLst>
                <a:gd name="connsiteX0" fmla="*/ 109903 w 178042"/>
                <a:gd name="connsiteY0" fmla="*/ 0 h 263967"/>
                <a:gd name="connsiteX1" fmla="*/ 178043 w 178042"/>
                <a:gd name="connsiteY1" fmla="*/ 68235 h 263967"/>
                <a:gd name="connsiteX2" fmla="*/ 178043 w 178042"/>
                <a:gd name="connsiteY2" fmla="*/ 195732 h 263967"/>
                <a:gd name="connsiteX3" fmla="*/ 109903 w 178042"/>
                <a:gd name="connsiteY3" fmla="*/ 263967 h 263967"/>
                <a:gd name="connsiteX4" fmla="*/ 68140 w 178042"/>
                <a:gd name="connsiteY4" fmla="*/ 263967 h 263967"/>
                <a:gd name="connsiteX5" fmla="*/ 0 w 178042"/>
                <a:gd name="connsiteY5" fmla="*/ 195732 h 263967"/>
                <a:gd name="connsiteX6" fmla="*/ 0 w 178042"/>
                <a:gd name="connsiteY6" fmla="*/ 68235 h 263967"/>
                <a:gd name="connsiteX7" fmla="*/ 68140 w 178042"/>
                <a:gd name="connsiteY7" fmla="*/ 0 h 263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042" h="263967">
                  <a:moveTo>
                    <a:pt x="109903" y="0"/>
                  </a:moveTo>
                  <a:cubicBezTo>
                    <a:pt x="147536" y="0"/>
                    <a:pt x="178043" y="30550"/>
                    <a:pt x="178043" y="68235"/>
                  </a:cubicBezTo>
                  <a:lnTo>
                    <a:pt x="178043" y="195732"/>
                  </a:lnTo>
                  <a:cubicBezTo>
                    <a:pt x="178043" y="233417"/>
                    <a:pt x="147536" y="263967"/>
                    <a:pt x="109903" y="263967"/>
                  </a:cubicBezTo>
                  <a:lnTo>
                    <a:pt x="68140" y="263967"/>
                  </a:lnTo>
                  <a:cubicBezTo>
                    <a:pt x="30507" y="263967"/>
                    <a:pt x="0" y="233417"/>
                    <a:pt x="0" y="195732"/>
                  </a:cubicBezTo>
                  <a:lnTo>
                    <a:pt x="0" y="68235"/>
                  </a:lnTo>
                  <a:cubicBezTo>
                    <a:pt x="0" y="30550"/>
                    <a:pt x="30507" y="0"/>
                    <a:pt x="68140" y="0"/>
                  </a:cubicBezTo>
                  <a:close/>
                </a:path>
              </a:pathLst>
            </a:custGeom>
            <a:solidFill>
              <a:schemeClr val="accent1">
                <a:lumMod val="90000"/>
                <a:lumOff val="10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44" name="Forma libre 43">
              <a:extLst>
                <a:ext uri="{FF2B5EF4-FFF2-40B4-BE49-F238E27FC236}">
                  <a16:creationId xmlns:a16="http://schemas.microsoft.com/office/drawing/2014/main" id="{37311761-071C-0778-B94D-018F62BE3B31}"/>
                </a:ext>
              </a:extLst>
            </p:cNvPr>
            <p:cNvSpPr/>
            <p:nvPr/>
          </p:nvSpPr>
          <p:spPr>
            <a:xfrm rot="1027801">
              <a:off x="20917527" y="949645"/>
              <a:ext cx="178042" cy="263967"/>
            </a:xfrm>
            <a:custGeom>
              <a:avLst/>
              <a:gdLst>
                <a:gd name="connsiteX0" fmla="*/ 109903 w 178042"/>
                <a:gd name="connsiteY0" fmla="*/ 0 h 263967"/>
                <a:gd name="connsiteX1" fmla="*/ 178043 w 178042"/>
                <a:gd name="connsiteY1" fmla="*/ 68235 h 263967"/>
                <a:gd name="connsiteX2" fmla="*/ 178043 w 178042"/>
                <a:gd name="connsiteY2" fmla="*/ 195732 h 263967"/>
                <a:gd name="connsiteX3" fmla="*/ 109903 w 178042"/>
                <a:gd name="connsiteY3" fmla="*/ 263967 h 263967"/>
                <a:gd name="connsiteX4" fmla="*/ 68140 w 178042"/>
                <a:gd name="connsiteY4" fmla="*/ 263967 h 263967"/>
                <a:gd name="connsiteX5" fmla="*/ 0 w 178042"/>
                <a:gd name="connsiteY5" fmla="*/ 195732 h 263967"/>
                <a:gd name="connsiteX6" fmla="*/ 0 w 178042"/>
                <a:gd name="connsiteY6" fmla="*/ 68235 h 263967"/>
                <a:gd name="connsiteX7" fmla="*/ 68140 w 178042"/>
                <a:gd name="connsiteY7" fmla="*/ 0 h 263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042" h="263967">
                  <a:moveTo>
                    <a:pt x="109903" y="0"/>
                  </a:moveTo>
                  <a:cubicBezTo>
                    <a:pt x="147536" y="0"/>
                    <a:pt x="178043" y="30550"/>
                    <a:pt x="178043" y="68235"/>
                  </a:cubicBezTo>
                  <a:lnTo>
                    <a:pt x="178043" y="195732"/>
                  </a:lnTo>
                  <a:cubicBezTo>
                    <a:pt x="178043" y="233417"/>
                    <a:pt x="147536" y="263967"/>
                    <a:pt x="109903" y="263967"/>
                  </a:cubicBezTo>
                  <a:lnTo>
                    <a:pt x="68140" y="263967"/>
                  </a:lnTo>
                  <a:cubicBezTo>
                    <a:pt x="30507" y="263967"/>
                    <a:pt x="0" y="233417"/>
                    <a:pt x="0" y="195732"/>
                  </a:cubicBezTo>
                  <a:lnTo>
                    <a:pt x="0" y="68235"/>
                  </a:lnTo>
                  <a:cubicBezTo>
                    <a:pt x="0" y="30550"/>
                    <a:pt x="30507" y="0"/>
                    <a:pt x="68140" y="0"/>
                  </a:cubicBezTo>
                  <a:close/>
                </a:path>
              </a:pathLst>
            </a:custGeom>
            <a:solidFill>
              <a:schemeClr val="accent1">
                <a:lumMod val="90000"/>
                <a:lumOff val="10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45" name="Forma libre 44">
              <a:extLst>
                <a:ext uri="{FF2B5EF4-FFF2-40B4-BE49-F238E27FC236}">
                  <a16:creationId xmlns:a16="http://schemas.microsoft.com/office/drawing/2014/main" id="{49CEC524-906A-99A2-7DE2-4D11165E44F9}"/>
                </a:ext>
              </a:extLst>
            </p:cNvPr>
            <p:cNvSpPr/>
            <p:nvPr/>
          </p:nvSpPr>
          <p:spPr>
            <a:xfrm rot="1027801">
              <a:off x="21577865" y="1153303"/>
              <a:ext cx="178042" cy="263967"/>
            </a:xfrm>
            <a:custGeom>
              <a:avLst/>
              <a:gdLst>
                <a:gd name="connsiteX0" fmla="*/ 109903 w 178042"/>
                <a:gd name="connsiteY0" fmla="*/ 0 h 263967"/>
                <a:gd name="connsiteX1" fmla="*/ 178043 w 178042"/>
                <a:gd name="connsiteY1" fmla="*/ 68235 h 263967"/>
                <a:gd name="connsiteX2" fmla="*/ 178043 w 178042"/>
                <a:gd name="connsiteY2" fmla="*/ 195732 h 263967"/>
                <a:gd name="connsiteX3" fmla="*/ 109903 w 178042"/>
                <a:gd name="connsiteY3" fmla="*/ 263967 h 263967"/>
                <a:gd name="connsiteX4" fmla="*/ 68140 w 178042"/>
                <a:gd name="connsiteY4" fmla="*/ 263967 h 263967"/>
                <a:gd name="connsiteX5" fmla="*/ 0 w 178042"/>
                <a:gd name="connsiteY5" fmla="*/ 195732 h 263967"/>
                <a:gd name="connsiteX6" fmla="*/ 0 w 178042"/>
                <a:gd name="connsiteY6" fmla="*/ 68235 h 263967"/>
                <a:gd name="connsiteX7" fmla="*/ 68140 w 178042"/>
                <a:gd name="connsiteY7" fmla="*/ 0 h 263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042" h="263967">
                  <a:moveTo>
                    <a:pt x="109903" y="0"/>
                  </a:moveTo>
                  <a:cubicBezTo>
                    <a:pt x="147536" y="0"/>
                    <a:pt x="178043" y="30550"/>
                    <a:pt x="178043" y="68235"/>
                  </a:cubicBezTo>
                  <a:lnTo>
                    <a:pt x="178043" y="195732"/>
                  </a:lnTo>
                  <a:cubicBezTo>
                    <a:pt x="178043" y="233417"/>
                    <a:pt x="147536" y="263967"/>
                    <a:pt x="109903" y="263967"/>
                  </a:cubicBezTo>
                  <a:lnTo>
                    <a:pt x="68140" y="263967"/>
                  </a:lnTo>
                  <a:cubicBezTo>
                    <a:pt x="30507" y="263967"/>
                    <a:pt x="0" y="233417"/>
                    <a:pt x="0" y="195732"/>
                  </a:cubicBezTo>
                  <a:lnTo>
                    <a:pt x="0" y="68235"/>
                  </a:lnTo>
                  <a:cubicBezTo>
                    <a:pt x="0" y="30550"/>
                    <a:pt x="30507" y="0"/>
                    <a:pt x="68140" y="0"/>
                  </a:cubicBezTo>
                  <a:close/>
                </a:path>
              </a:pathLst>
            </a:custGeom>
            <a:solidFill>
              <a:schemeClr val="accent1">
                <a:lumMod val="90000"/>
                <a:lumOff val="10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grpSp>
      <p:sp>
        <p:nvSpPr>
          <p:cNvPr id="2" name="Google Shape;135;p1">
            <a:extLst>
              <a:ext uri="{FF2B5EF4-FFF2-40B4-BE49-F238E27FC236}">
                <a16:creationId xmlns:a16="http://schemas.microsoft.com/office/drawing/2014/main" id="{DBF653A1-0E4A-BF9A-1759-66D46384D999}"/>
              </a:ext>
            </a:extLst>
          </p:cNvPr>
          <p:cNvSpPr/>
          <p:nvPr/>
        </p:nvSpPr>
        <p:spPr>
          <a:xfrm rot="10800000" flipH="1">
            <a:off x="6034445" y="3557489"/>
            <a:ext cx="1985944" cy="1590831"/>
          </a:xfrm>
          <a:prstGeom prst="trapezoid">
            <a:avLst>
              <a:gd name="adj" fmla="val 102950"/>
            </a:avLst>
          </a:prstGeom>
          <a:gradFill>
            <a:gsLst>
              <a:gs pos="65000">
                <a:srgbClr val="FFFFFF">
                  <a:alpha val="56000"/>
                </a:srgbClr>
              </a:gs>
              <a:gs pos="34000">
                <a:srgbClr val="FFFFFF">
                  <a:alpha val="5000"/>
                  <a:lumMod val="64000"/>
                  <a:lumOff val="36000"/>
                </a:srgbClr>
              </a:gs>
              <a:gs pos="0">
                <a:srgbClr val="FFFFFF">
                  <a:alpha val="0"/>
                </a:srgbClr>
              </a:gs>
              <a:gs pos="15000">
                <a:srgbClr val="FBFBFB">
                  <a:alpha val="56000"/>
                </a:srgbClr>
              </a:gs>
              <a:gs pos="99000">
                <a:schemeClr val="lt1"/>
              </a:gs>
              <a:gs pos="100000">
                <a:schemeClr val="lt1">
                  <a:alpha val="72000"/>
                </a:schemeClr>
              </a:gs>
            </a:gsLst>
            <a:lin ang="5400000" scaled="0"/>
          </a:gradFill>
          <a:ln>
            <a:noFill/>
          </a:ln>
        </p:spPr>
        <p:txBody>
          <a:bodyPr spcFirstLastPara="1" wrap="square" lIns="55712" tIns="27848" rIns="55712" bIns="27848" anchor="ctr" anchorCtr="0">
            <a:noAutofit/>
          </a:bodyPr>
          <a:lstStyle/>
          <a:p>
            <a:pPr algn="ctr"/>
            <a:endParaRPr sz="1097" dirty="0">
              <a:solidFill>
                <a:schemeClr val="lt1"/>
              </a:solidFill>
              <a:latin typeface="Calibri"/>
              <a:ea typeface="Calibri"/>
              <a:cs typeface="Calibri"/>
              <a:sym typeface="Calibri"/>
            </a:endParaRPr>
          </a:p>
        </p:txBody>
      </p:sp>
      <p:pic>
        <p:nvPicPr>
          <p:cNvPr id="6" name="Marcador de posición de imagen 5">
            <a:extLst>
              <a:ext uri="{FF2B5EF4-FFF2-40B4-BE49-F238E27FC236}">
                <a16:creationId xmlns:a16="http://schemas.microsoft.com/office/drawing/2014/main" id="{99F50D35-415B-A96C-66D5-BA77EF7516CE}"/>
              </a:ext>
            </a:extLst>
          </p:cNvPr>
          <p:cNvPicPr>
            <a:picLocks noGrp="1" noChangeAspect="1"/>
          </p:cNvPicPr>
          <p:nvPr>
            <p:ph type="pic" sz="quarter" idx="32"/>
          </p:nvPr>
        </p:nvPicPr>
        <p:blipFill rotWithShape="1">
          <a:blip r:embed="rId4" cstate="screen">
            <a:extLst>
              <a:ext uri="{28A0092B-C50C-407E-A947-70E740481C1C}">
                <a14:useLocalDpi xmlns:a14="http://schemas.microsoft.com/office/drawing/2010/main"/>
              </a:ext>
            </a:extLst>
          </a:blip>
          <a:srcRect/>
          <a:stretch/>
        </p:blipFill>
        <p:spPr>
          <a:xfrm>
            <a:off x="6034444" y="1672593"/>
            <a:ext cx="1920677" cy="1969549"/>
          </a:xfrm>
        </p:spPr>
      </p:pic>
      <p:sp>
        <p:nvSpPr>
          <p:cNvPr id="3" name="Google Shape;135;p1">
            <a:extLst>
              <a:ext uri="{FF2B5EF4-FFF2-40B4-BE49-F238E27FC236}">
                <a16:creationId xmlns:a16="http://schemas.microsoft.com/office/drawing/2014/main" id="{B9D20253-630F-3CF1-F044-AD7C0B4A670B}"/>
              </a:ext>
            </a:extLst>
          </p:cNvPr>
          <p:cNvSpPr/>
          <p:nvPr/>
        </p:nvSpPr>
        <p:spPr>
          <a:xfrm rot="10800000" flipH="1">
            <a:off x="3687954" y="3557490"/>
            <a:ext cx="1985944" cy="1691183"/>
          </a:xfrm>
          <a:prstGeom prst="trapezoid">
            <a:avLst>
              <a:gd name="adj" fmla="val 102950"/>
            </a:avLst>
          </a:prstGeom>
          <a:gradFill>
            <a:gsLst>
              <a:gs pos="65000">
                <a:srgbClr val="FFFFFF">
                  <a:alpha val="56000"/>
                </a:srgbClr>
              </a:gs>
              <a:gs pos="34000">
                <a:srgbClr val="FFFFFF">
                  <a:alpha val="5000"/>
                  <a:lumMod val="64000"/>
                  <a:lumOff val="36000"/>
                </a:srgbClr>
              </a:gs>
              <a:gs pos="0">
                <a:srgbClr val="FFFFFF">
                  <a:alpha val="0"/>
                </a:srgbClr>
              </a:gs>
              <a:gs pos="15000">
                <a:srgbClr val="FBFBFB">
                  <a:alpha val="56000"/>
                </a:srgbClr>
              </a:gs>
              <a:gs pos="99000">
                <a:schemeClr val="lt1"/>
              </a:gs>
              <a:gs pos="100000">
                <a:schemeClr val="lt1">
                  <a:alpha val="72000"/>
                </a:schemeClr>
              </a:gs>
            </a:gsLst>
            <a:lin ang="5400000" scaled="0"/>
          </a:gradFill>
          <a:ln>
            <a:noFill/>
          </a:ln>
        </p:spPr>
        <p:txBody>
          <a:bodyPr spcFirstLastPara="1" wrap="square" lIns="55712" tIns="27848" rIns="55712" bIns="27848" anchor="ctr" anchorCtr="0">
            <a:noAutofit/>
          </a:bodyPr>
          <a:lstStyle/>
          <a:p>
            <a:pPr algn="ctr"/>
            <a:endParaRPr sz="1097">
              <a:solidFill>
                <a:schemeClr val="lt1"/>
              </a:solidFill>
              <a:latin typeface="Calibri"/>
              <a:ea typeface="Calibri"/>
              <a:cs typeface="Calibri"/>
              <a:sym typeface="Calibri"/>
            </a:endParaRPr>
          </a:p>
        </p:txBody>
      </p:sp>
      <p:sp>
        <p:nvSpPr>
          <p:cNvPr id="7" name="Google Shape;135;p1">
            <a:extLst>
              <a:ext uri="{FF2B5EF4-FFF2-40B4-BE49-F238E27FC236}">
                <a16:creationId xmlns:a16="http://schemas.microsoft.com/office/drawing/2014/main" id="{1D7102B3-6B3C-C3AB-DEF6-7C687727E7ED}"/>
              </a:ext>
            </a:extLst>
          </p:cNvPr>
          <p:cNvSpPr/>
          <p:nvPr/>
        </p:nvSpPr>
        <p:spPr>
          <a:xfrm rot="10800000" flipH="1">
            <a:off x="1161693" y="3582240"/>
            <a:ext cx="1985944" cy="1691183"/>
          </a:xfrm>
          <a:prstGeom prst="trapezoid">
            <a:avLst>
              <a:gd name="adj" fmla="val 102950"/>
            </a:avLst>
          </a:prstGeom>
          <a:gradFill>
            <a:gsLst>
              <a:gs pos="65000">
                <a:srgbClr val="FFFFFF">
                  <a:alpha val="56000"/>
                </a:srgbClr>
              </a:gs>
              <a:gs pos="34000">
                <a:srgbClr val="FFFFFF">
                  <a:alpha val="5000"/>
                  <a:lumMod val="64000"/>
                  <a:lumOff val="36000"/>
                </a:srgbClr>
              </a:gs>
              <a:gs pos="0">
                <a:srgbClr val="FFFFFF">
                  <a:alpha val="0"/>
                </a:srgbClr>
              </a:gs>
              <a:gs pos="15000">
                <a:srgbClr val="FBFBFB">
                  <a:alpha val="56000"/>
                </a:srgbClr>
              </a:gs>
              <a:gs pos="99000">
                <a:schemeClr val="lt1"/>
              </a:gs>
              <a:gs pos="100000">
                <a:schemeClr val="lt1">
                  <a:alpha val="72000"/>
                </a:schemeClr>
              </a:gs>
            </a:gsLst>
            <a:lin ang="5400000" scaled="0"/>
          </a:gradFill>
          <a:ln>
            <a:noFill/>
          </a:ln>
        </p:spPr>
        <p:txBody>
          <a:bodyPr spcFirstLastPara="1" wrap="square" lIns="55712" tIns="27848" rIns="55712" bIns="27848" anchor="ctr" anchorCtr="0">
            <a:noAutofit/>
          </a:bodyPr>
          <a:lstStyle/>
          <a:p>
            <a:pPr algn="ctr"/>
            <a:endParaRPr sz="1097">
              <a:solidFill>
                <a:schemeClr val="lt1"/>
              </a:solidFill>
              <a:latin typeface="Calibri"/>
              <a:ea typeface="Calibri"/>
              <a:cs typeface="Calibri"/>
              <a:sym typeface="Calibri"/>
            </a:endParaRPr>
          </a:p>
        </p:txBody>
      </p:sp>
      <p:sp>
        <p:nvSpPr>
          <p:cNvPr id="9" name="مربع نص 8">
            <a:extLst>
              <a:ext uri="{FF2B5EF4-FFF2-40B4-BE49-F238E27FC236}">
                <a16:creationId xmlns:a16="http://schemas.microsoft.com/office/drawing/2014/main" id="{722FB6AE-B028-C4FE-A091-934C322D97EC}"/>
              </a:ext>
            </a:extLst>
          </p:cNvPr>
          <p:cNvSpPr txBox="1"/>
          <p:nvPr/>
        </p:nvSpPr>
        <p:spPr>
          <a:xfrm>
            <a:off x="6400800" y="3714750"/>
            <a:ext cx="1437882" cy="415498"/>
          </a:xfrm>
          <a:prstGeom prst="rect">
            <a:avLst/>
          </a:prstGeom>
          <a:noFill/>
        </p:spPr>
        <p:txBody>
          <a:bodyPr wrap="square" rtlCol="1">
            <a:spAutoFit/>
          </a:bodyPr>
          <a:lstStyle/>
          <a:p>
            <a:pPr algn="ctr"/>
            <a:r>
              <a:rPr lang="ar-SA" sz="2100" b="1" dirty="0"/>
              <a:t>ماذا أعرف</a:t>
            </a:r>
          </a:p>
        </p:txBody>
      </p:sp>
      <p:sp>
        <p:nvSpPr>
          <p:cNvPr id="17" name="مربع نص 16">
            <a:extLst>
              <a:ext uri="{FF2B5EF4-FFF2-40B4-BE49-F238E27FC236}">
                <a16:creationId xmlns:a16="http://schemas.microsoft.com/office/drawing/2014/main" id="{2399F8CC-75F4-9FEC-0354-03FE8198F13C}"/>
              </a:ext>
            </a:extLst>
          </p:cNvPr>
          <p:cNvSpPr txBox="1"/>
          <p:nvPr/>
        </p:nvSpPr>
        <p:spPr>
          <a:xfrm>
            <a:off x="2118381" y="3586571"/>
            <a:ext cx="5267488" cy="415498"/>
          </a:xfrm>
          <a:prstGeom prst="rect">
            <a:avLst/>
          </a:prstGeom>
          <a:noFill/>
        </p:spPr>
        <p:txBody>
          <a:bodyPr wrap="square" rtlCol="1">
            <a:spAutoFit/>
          </a:bodyPr>
          <a:lstStyle/>
          <a:p>
            <a:pPr algn="ctr"/>
            <a:r>
              <a:rPr lang="ar-SA" sz="2100" b="1" dirty="0"/>
              <a:t>ماذا أريد أن أعرف</a:t>
            </a:r>
          </a:p>
        </p:txBody>
      </p:sp>
      <p:sp>
        <p:nvSpPr>
          <p:cNvPr id="18" name="مربع نص 17">
            <a:extLst>
              <a:ext uri="{FF2B5EF4-FFF2-40B4-BE49-F238E27FC236}">
                <a16:creationId xmlns:a16="http://schemas.microsoft.com/office/drawing/2014/main" id="{895520EE-02A2-814B-9C6F-22871F2D9144}"/>
              </a:ext>
            </a:extLst>
          </p:cNvPr>
          <p:cNvSpPr txBox="1"/>
          <p:nvPr/>
        </p:nvSpPr>
        <p:spPr>
          <a:xfrm>
            <a:off x="-449348" y="3608018"/>
            <a:ext cx="5267488" cy="415498"/>
          </a:xfrm>
          <a:prstGeom prst="rect">
            <a:avLst/>
          </a:prstGeom>
          <a:noFill/>
        </p:spPr>
        <p:txBody>
          <a:bodyPr wrap="square" rtlCol="1">
            <a:spAutoFit/>
          </a:bodyPr>
          <a:lstStyle/>
          <a:p>
            <a:pPr algn="ctr"/>
            <a:r>
              <a:rPr lang="ar-SA" sz="2100" b="1" dirty="0"/>
              <a:t>ماذا تعلمت </a:t>
            </a:r>
          </a:p>
        </p:txBody>
      </p:sp>
      <p:pic>
        <p:nvPicPr>
          <p:cNvPr id="12" name="صورة 11">
            <a:extLst>
              <a:ext uri="{FF2B5EF4-FFF2-40B4-BE49-F238E27FC236}">
                <a16:creationId xmlns:a16="http://schemas.microsoft.com/office/drawing/2014/main" id="{7F23406E-ED23-8C1E-3BB0-0464C2928277}"/>
              </a:ext>
            </a:extLst>
          </p:cNvPr>
          <p:cNvPicPr>
            <a:picLocks noChangeAspect="1"/>
          </p:cNvPicPr>
          <p:nvPr/>
        </p:nvPicPr>
        <p:blipFill rotWithShape="1">
          <a:blip r:embed="rId5">
            <a:lum bright="70000" contrast="-70000"/>
          </a:blip>
          <a:srcRect b="48424"/>
          <a:stretch/>
        </p:blipFill>
        <p:spPr>
          <a:xfrm rot="10800000">
            <a:off x="746517" y="-22574"/>
            <a:ext cx="2985775" cy="1026413"/>
          </a:xfrm>
          <a:prstGeom prst="rect">
            <a:avLst/>
          </a:prstGeom>
        </p:spPr>
      </p:pic>
      <p:sp>
        <p:nvSpPr>
          <p:cNvPr id="4" name="CuadroTexto 4">
            <a:extLst>
              <a:ext uri="{FF2B5EF4-FFF2-40B4-BE49-F238E27FC236}">
                <a16:creationId xmlns:a16="http://schemas.microsoft.com/office/drawing/2014/main" id="{542FD04B-E7A5-A235-E9CE-892C3911072C}"/>
              </a:ext>
            </a:extLst>
          </p:cNvPr>
          <p:cNvSpPr txBox="1"/>
          <p:nvPr/>
        </p:nvSpPr>
        <p:spPr>
          <a:xfrm>
            <a:off x="1028932" y="100085"/>
            <a:ext cx="3901504" cy="653256"/>
          </a:xfrm>
          <a:prstGeom prst="rect">
            <a:avLst/>
          </a:prstGeom>
          <a:noFill/>
        </p:spPr>
        <p:txBody>
          <a:bodyPr wrap="square" rtlCol="0" anchor="b">
            <a:spAutoFit/>
          </a:bodyPr>
          <a:lstStyle>
            <a:defPPr>
              <a:defRPr lang="en-US"/>
            </a:defPPr>
            <a:lvl1pPr>
              <a:lnSpc>
                <a:spcPct val="90000"/>
              </a:lnSpc>
              <a:defRPr sz="10500" b="1">
                <a:solidFill>
                  <a:schemeClr val="bg2"/>
                </a:solidFill>
                <a:latin typeface="Gideon Roman" pitchFamily="2" charset="77"/>
                <a:ea typeface="Arimo" panose="020B0604020202020204" pitchFamily="34" charset="0"/>
                <a:cs typeface="Space Grotesk" pitchFamily="2" charset="77"/>
              </a:defRPr>
            </a:lvl1pPr>
          </a:lstStyle>
          <a:p>
            <a:r>
              <a:rPr lang="ar-SA" sz="4050" dirty="0">
                <a:solidFill>
                  <a:schemeClr val="bg2">
                    <a:lumMod val="10000"/>
                  </a:schemeClr>
                </a:solidFill>
                <a:effectLst>
                  <a:outerShdw blurRad="38100" dist="38100" dir="2700000" algn="tl">
                    <a:srgbClr val="000000">
                      <a:alpha val="43137"/>
                    </a:srgbClr>
                  </a:outerShdw>
                </a:effectLst>
                <a:cs typeface="+mn-cs"/>
              </a:rPr>
              <a:t>جدول التعلم </a:t>
            </a:r>
            <a:endParaRPr lang="en-US" sz="4050" dirty="0">
              <a:solidFill>
                <a:schemeClr val="bg2">
                  <a:lumMod val="10000"/>
                </a:schemeClr>
              </a:solidFill>
              <a:effectLst>
                <a:outerShdw blurRad="38100" dist="38100" dir="2700000" algn="tl">
                  <a:srgbClr val="000000">
                    <a:alpha val="43137"/>
                  </a:srgbClr>
                </a:outerShdw>
              </a:effectLst>
              <a:cs typeface="+mn-cs"/>
            </a:endParaRPr>
          </a:p>
        </p:txBody>
      </p:sp>
    </p:spTree>
    <p:extLst>
      <p:ext uri="{BB962C8B-B14F-4D97-AF65-F5344CB8AC3E}">
        <p14:creationId xmlns:p14="http://schemas.microsoft.com/office/powerpoint/2010/main" val="370057834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par>
                                <p:cTn id="17" presetID="22" presetClass="entr" presetSubtype="4"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00"/>
                                        <p:tgtEl>
                                          <p:spTgt spid="10"/>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down)">
                                      <p:cBhvr>
                                        <p:cTn id="25" dur="500"/>
                                        <p:tgtEl>
                                          <p:spTgt spid="17"/>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down)">
                                      <p:cBhvr>
                                        <p:cTn id="28" dur="500"/>
                                        <p:tgtEl>
                                          <p:spTgt spid="18"/>
                                        </p:tgtEl>
                                      </p:cBhvr>
                                    </p:animEffect>
                                  </p:childTnLst>
                                </p:cTn>
                              </p:par>
                              <p:par>
                                <p:cTn id="29" presetID="22" presetClass="entr" presetSubtype="4"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P spid="9" grpId="0"/>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29"/>
          <p:cNvSpPr txBox="1">
            <a:spLocks noGrp="1"/>
          </p:cNvSpPr>
          <p:nvPr>
            <p:ph type="title"/>
          </p:nvPr>
        </p:nvSpPr>
        <p:spPr>
          <a:xfrm>
            <a:off x="1236597" y="151556"/>
            <a:ext cx="4439022" cy="775879"/>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A" sz="4400" dirty="0">
                <a:solidFill>
                  <a:srgbClr val="C00000"/>
                </a:solidFill>
                <a:effectLst>
                  <a:outerShdw blurRad="38100" dist="38100" dir="2700000" algn="tl">
                    <a:srgbClr val="000000">
                      <a:alpha val="43137"/>
                    </a:srgbClr>
                  </a:outerShdw>
                </a:effectLst>
                <a:cs typeface="+mn-cs"/>
              </a:rPr>
              <a:t>الأهداف </a:t>
            </a:r>
            <a:endParaRPr sz="4400" dirty="0">
              <a:solidFill>
                <a:srgbClr val="C00000"/>
              </a:solidFill>
              <a:effectLst>
                <a:outerShdw blurRad="38100" dist="38100" dir="2700000" algn="tl">
                  <a:srgbClr val="000000">
                    <a:alpha val="43137"/>
                  </a:srgbClr>
                </a:outerShdw>
              </a:effectLst>
              <a:cs typeface="+mn-cs"/>
            </a:endParaRPr>
          </a:p>
        </p:txBody>
      </p:sp>
      <p:grpSp>
        <p:nvGrpSpPr>
          <p:cNvPr id="341" name="Google Shape;341;p29"/>
          <p:cNvGrpSpPr/>
          <p:nvPr/>
        </p:nvGrpSpPr>
        <p:grpSpPr>
          <a:xfrm>
            <a:off x="6652294" y="132623"/>
            <a:ext cx="813746" cy="813746"/>
            <a:chOff x="2042000" y="284400"/>
            <a:chExt cx="1125825" cy="1125825"/>
          </a:xfrm>
        </p:grpSpPr>
        <p:sp>
          <p:nvSpPr>
            <p:cNvPr id="342" name="Google Shape;342;p29"/>
            <p:cNvSpPr/>
            <p:nvPr/>
          </p:nvSpPr>
          <p:spPr>
            <a:xfrm>
              <a:off x="2042000" y="284400"/>
              <a:ext cx="1125825" cy="1125825"/>
            </a:xfrm>
            <a:custGeom>
              <a:avLst/>
              <a:gdLst/>
              <a:ahLst/>
              <a:cxnLst/>
              <a:rect l="l" t="t" r="r" b="b"/>
              <a:pathLst>
                <a:path w="45033" h="45033" extrusionOk="0">
                  <a:moveTo>
                    <a:pt x="0" y="22516"/>
                  </a:moveTo>
                  <a:cubicBezTo>
                    <a:pt x="0" y="34958"/>
                    <a:pt x="10074" y="45032"/>
                    <a:pt x="22517" y="45032"/>
                  </a:cubicBezTo>
                  <a:cubicBezTo>
                    <a:pt x="34925" y="45032"/>
                    <a:pt x="45033" y="34958"/>
                    <a:pt x="45033" y="22516"/>
                  </a:cubicBezTo>
                  <a:cubicBezTo>
                    <a:pt x="45033" y="10107"/>
                    <a:pt x="34925" y="0"/>
                    <a:pt x="22517" y="0"/>
                  </a:cubicBezTo>
                  <a:cubicBezTo>
                    <a:pt x="10074" y="0"/>
                    <a:pt x="0" y="10041"/>
                    <a:pt x="0" y="22516"/>
                  </a:cubicBezTo>
                  <a:close/>
                  <a:moveTo>
                    <a:pt x="9874" y="22516"/>
                  </a:moveTo>
                  <a:cubicBezTo>
                    <a:pt x="9874" y="15544"/>
                    <a:pt x="15545" y="9874"/>
                    <a:pt x="22517" y="9874"/>
                  </a:cubicBezTo>
                  <a:cubicBezTo>
                    <a:pt x="29455" y="9874"/>
                    <a:pt x="35126" y="15544"/>
                    <a:pt x="35126" y="22516"/>
                  </a:cubicBezTo>
                  <a:cubicBezTo>
                    <a:pt x="35126" y="29488"/>
                    <a:pt x="29455" y="35159"/>
                    <a:pt x="22517" y="35159"/>
                  </a:cubicBezTo>
                  <a:cubicBezTo>
                    <a:pt x="15545" y="35159"/>
                    <a:pt x="9874" y="29488"/>
                    <a:pt x="9874" y="22516"/>
                  </a:cubicBezTo>
                  <a:close/>
                </a:path>
              </a:pathLst>
            </a:custGeom>
            <a:solidFill>
              <a:srgbClr val="FFFFFF">
                <a:alpha val="201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29"/>
            <p:cNvSpPr/>
            <p:nvPr/>
          </p:nvSpPr>
          <p:spPr>
            <a:xfrm>
              <a:off x="2438950" y="288550"/>
              <a:ext cx="728050" cy="1121675"/>
            </a:xfrm>
            <a:custGeom>
              <a:avLst/>
              <a:gdLst/>
              <a:ahLst/>
              <a:cxnLst/>
              <a:rect l="l" t="t" r="r" b="b"/>
              <a:pathLst>
                <a:path w="29122" h="44867" extrusionOk="0">
                  <a:moveTo>
                    <a:pt x="9274" y="1"/>
                  </a:moveTo>
                  <a:lnTo>
                    <a:pt x="7206" y="9774"/>
                  </a:lnTo>
                  <a:cubicBezTo>
                    <a:pt x="13944" y="10041"/>
                    <a:pt x="19281" y="15545"/>
                    <a:pt x="19281" y="22350"/>
                  </a:cubicBezTo>
                  <a:cubicBezTo>
                    <a:pt x="19281" y="29322"/>
                    <a:pt x="13610" y="34993"/>
                    <a:pt x="6639" y="34993"/>
                  </a:cubicBezTo>
                  <a:cubicBezTo>
                    <a:pt x="5037" y="34993"/>
                    <a:pt x="3503" y="34659"/>
                    <a:pt x="2035" y="34125"/>
                  </a:cubicBezTo>
                  <a:lnTo>
                    <a:pt x="0" y="43866"/>
                  </a:lnTo>
                  <a:cubicBezTo>
                    <a:pt x="2102" y="44533"/>
                    <a:pt x="4304" y="44866"/>
                    <a:pt x="6605" y="44866"/>
                  </a:cubicBezTo>
                  <a:cubicBezTo>
                    <a:pt x="19014" y="44866"/>
                    <a:pt x="29121" y="34792"/>
                    <a:pt x="29121" y="22350"/>
                  </a:cubicBezTo>
                  <a:cubicBezTo>
                    <a:pt x="29121" y="10842"/>
                    <a:pt x="20448" y="1335"/>
                    <a:pt x="9274" y="1"/>
                  </a:cubicBezTo>
                  <a:close/>
                </a:path>
              </a:pathLst>
            </a:custGeom>
            <a:solidFill>
              <a:srgbClr val="FFFFFF">
                <a:alpha val="201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4" name="Google Shape;344;p29"/>
          <p:cNvGrpSpPr/>
          <p:nvPr/>
        </p:nvGrpSpPr>
        <p:grpSpPr>
          <a:xfrm>
            <a:off x="5700310" y="860330"/>
            <a:ext cx="2720450" cy="3422852"/>
            <a:chOff x="6913198" y="2670476"/>
            <a:chExt cx="1517261" cy="1909009"/>
          </a:xfrm>
        </p:grpSpPr>
        <p:sp>
          <p:nvSpPr>
            <p:cNvPr id="345" name="Google Shape;345;p29"/>
            <p:cNvSpPr/>
            <p:nvPr/>
          </p:nvSpPr>
          <p:spPr>
            <a:xfrm>
              <a:off x="8086864" y="3847777"/>
              <a:ext cx="40647" cy="731708"/>
            </a:xfrm>
            <a:custGeom>
              <a:avLst/>
              <a:gdLst/>
              <a:ahLst/>
              <a:cxnLst/>
              <a:rect l="l" t="t" r="r" b="b"/>
              <a:pathLst>
                <a:path w="3193" h="57479" extrusionOk="0">
                  <a:moveTo>
                    <a:pt x="1" y="57478"/>
                  </a:moveTo>
                  <a:lnTo>
                    <a:pt x="1" y="1611"/>
                  </a:lnTo>
                  <a:cubicBezTo>
                    <a:pt x="1" y="730"/>
                    <a:pt x="730" y="0"/>
                    <a:pt x="1611" y="0"/>
                  </a:cubicBezTo>
                  <a:lnTo>
                    <a:pt x="1611" y="0"/>
                  </a:lnTo>
                  <a:cubicBezTo>
                    <a:pt x="2493" y="0"/>
                    <a:pt x="3192" y="730"/>
                    <a:pt x="3192" y="1611"/>
                  </a:cubicBezTo>
                  <a:lnTo>
                    <a:pt x="3192" y="57478"/>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29"/>
            <p:cNvSpPr/>
            <p:nvPr/>
          </p:nvSpPr>
          <p:spPr>
            <a:xfrm>
              <a:off x="7945233" y="3832678"/>
              <a:ext cx="344385" cy="53797"/>
            </a:xfrm>
            <a:custGeom>
              <a:avLst/>
              <a:gdLst/>
              <a:ahLst/>
              <a:cxnLst/>
              <a:rect l="l" t="t" r="r" b="b"/>
              <a:pathLst>
                <a:path w="27053" h="4226" extrusionOk="0">
                  <a:moveTo>
                    <a:pt x="1" y="3162"/>
                  </a:moveTo>
                  <a:cubicBezTo>
                    <a:pt x="1" y="3740"/>
                    <a:pt x="6049" y="4226"/>
                    <a:pt x="13527" y="4226"/>
                  </a:cubicBezTo>
                  <a:cubicBezTo>
                    <a:pt x="20974" y="4226"/>
                    <a:pt x="27053" y="3770"/>
                    <a:pt x="27053" y="3162"/>
                  </a:cubicBezTo>
                  <a:lnTo>
                    <a:pt x="27053" y="1065"/>
                  </a:lnTo>
                  <a:cubicBezTo>
                    <a:pt x="27053" y="518"/>
                    <a:pt x="21004" y="1"/>
                    <a:pt x="13527" y="1"/>
                  </a:cubicBezTo>
                  <a:cubicBezTo>
                    <a:pt x="6080" y="1"/>
                    <a:pt x="1" y="457"/>
                    <a:pt x="1" y="1065"/>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29"/>
            <p:cNvSpPr/>
            <p:nvPr/>
          </p:nvSpPr>
          <p:spPr>
            <a:xfrm>
              <a:off x="7945233" y="3832678"/>
              <a:ext cx="344385" cy="27102"/>
            </a:xfrm>
            <a:custGeom>
              <a:avLst/>
              <a:gdLst/>
              <a:ahLst/>
              <a:cxnLst/>
              <a:rect l="l" t="t" r="r" b="b"/>
              <a:pathLst>
                <a:path w="27053" h="2129" extrusionOk="0">
                  <a:moveTo>
                    <a:pt x="1" y="1065"/>
                  </a:moveTo>
                  <a:cubicBezTo>
                    <a:pt x="1" y="1642"/>
                    <a:pt x="6049" y="2129"/>
                    <a:pt x="13527" y="2129"/>
                  </a:cubicBezTo>
                  <a:cubicBezTo>
                    <a:pt x="20974" y="2129"/>
                    <a:pt x="27053" y="1673"/>
                    <a:pt x="27053" y="1065"/>
                  </a:cubicBezTo>
                  <a:cubicBezTo>
                    <a:pt x="27053" y="518"/>
                    <a:pt x="21004" y="1"/>
                    <a:pt x="13527" y="1"/>
                  </a:cubicBezTo>
                  <a:cubicBezTo>
                    <a:pt x="6080" y="62"/>
                    <a:pt x="1" y="518"/>
                    <a:pt x="1" y="1065"/>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29"/>
            <p:cNvSpPr/>
            <p:nvPr/>
          </p:nvSpPr>
          <p:spPr>
            <a:xfrm>
              <a:off x="7303262" y="3526977"/>
              <a:ext cx="59207" cy="1052478"/>
            </a:xfrm>
            <a:custGeom>
              <a:avLst/>
              <a:gdLst/>
              <a:ahLst/>
              <a:cxnLst/>
              <a:rect l="l" t="t" r="r" b="b"/>
              <a:pathLst>
                <a:path w="4651" h="82677" extrusionOk="0">
                  <a:moveTo>
                    <a:pt x="0" y="82676"/>
                  </a:moveTo>
                  <a:lnTo>
                    <a:pt x="0" y="2341"/>
                  </a:lnTo>
                  <a:cubicBezTo>
                    <a:pt x="0" y="1034"/>
                    <a:pt x="1034" y="0"/>
                    <a:pt x="2341" y="0"/>
                  </a:cubicBezTo>
                  <a:lnTo>
                    <a:pt x="2341" y="0"/>
                  </a:lnTo>
                  <a:cubicBezTo>
                    <a:pt x="3617" y="0"/>
                    <a:pt x="4651" y="1034"/>
                    <a:pt x="4651" y="2341"/>
                  </a:cubicBezTo>
                  <a:lnTo>
                    <a:pt x="4651" y="82676"/>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29"/>
            <p:cNvSpPr/>
            <p:nvPr/>
          </p:nvSpPr>
          <p:spPr>
            <a:xfrm>
              <a:off x="6913198" y="3503756"/>
              <a:ext cx="929825" cy="55350"/>
            </a:xfrm>
            <a:custGeom>
              <a:avLst/>
              <a:gdLst/>
              <a:ahLst/>
              <a:cxnLst/>
              <a:rect l="l" t="t" r="r" b="b"/>
              <a:pathLst>
                <a:path w="73042" h="4348" extrusionOk="0">
                  <a:moveTo>
                    <a:pt x="0" y="2159"/>
                  </a:moveTo>
                  <a:cubicBezTo>
                    <a:pt x="0" y="3344"/>
                    <a:pt x="943" y="4347"/>
                    <a:pt x="2158" y="4347"/>
                  </a:cubicBezTo>
                  <a:lnTo>
                    <a:pt x="70883" y="4347"/>
                  </a:lnTo>
                  <a:cubicBezTo>
                    <a:pt x="72069" y="4347"/>
                    <a:pt x="73041" y="3375"/>
                    <a:pt x="73041" y="2159"/>
                  </a:cubicBezTo>
                  <a:lnTo>
                    <a:pt x="73041" y="2159"/>
                  </a:lnTo>
                  <a:cubicBezTo>
                    <a:pt x="73041" y="1004"/>
                    <a:pt x="72099" y="1"/>
                    <a:pt x="70883" y="1"/>
                  </a:cubicBezTo>
                  <a:lnTo>
                    <a:pt x="2128" y="1"/>
                  </a:lnTo>
                  <a:cubicBezTo>
                    <a:pt x="943" y="1"/>
                    <a:pt x="0" y="973"/>
                    <a:pt x="0" y="2159"/>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29"/>
            <p:cNvSpPr/>
            <p:nvPr/>
          </p:nvSpPr>
          <p:spPr>
            <a:xfrm>
              <a:off x="7329182" y="3489446"/>
              <a:ext cx="387730" cy="22061"/>
            </a:xfrm>
            <a:custGeom>
              <a:avLst/>
              <a:gdLst/>
              <a:ahLst/>
              <a:cxnLst/>
              <a:rect l="l" t="t" r="r" b="b"/>
              <a:pathLst>
                <a:path w="30458" h="1733" extrusionOk="0">
                  <a:moveTo>
                    <a:pt x="1" y="882"/>
                  </a:moveTo>
                  <a:cubicBezTo>
                    <a:pt x="1" y="365"/>
                    <a:pt x="365" y="0"/>
                    <a:pt x="852" y="0"/>
                  </a:cubicBezTo>
                  <a:lnTo>
                    <a:pt x="29576" y="0"/>
                  </a:lnTo>
                  <a:cubicBezTo>
                    <a:pt x="30092" y="0"/>
                    <a:pt x="30457" y="365"/>
                    <a:pt x="30457" y="882"/>
                  </a:cubicBezTo>
                  <a:lnTo>
                    <a:pt x="30457" y="882"/>
                  </a:lnTo>
                  <a:cubicBezTo>
                    <a:pt x="30457" y="1368"/>
                    <a:pt x="30092" y="1733"/>
                    <a:pt x="29576" y="1733"/>
                  </a:cubicBezTo>
                  <a:lnTo>
                    <a:pt x="852" y="1733"/>
                  </a:lnTo>
                  <a:cubicBezTo>
                    <a:pt x="396" y="1733"/>
                    <a:pt x="1" y="1368"/>
                    <a:pt x="1" y="882"/>
                  </a:cubicBezTo>
                  <a:close/>
                </a:path>
              </a:pathLst>
            </a:custGeom>
            <a:solidFill>
              <a:srgbClr val="4E5C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29"/>
            <p:cNvSpPr/>
            <p:nvPr/>
          </p:nvSpPr>
          <p:spPr>
            <a:xfrm>
              <a:off x="7329577" y="3500662"/>
              <a:ext cx="387718" cy="10846"/>
            </a:xfrm>
            <a:custGeom>
              <a:avLst/>
              <a:gdLst/>
              <a:ahLst/>
              <a:cxnLst/>
              <a:rect l="l" t="t" r="r" b="b"/>
              <a:pathLst>
                <a:path w="30457" h="852" extrusionOk="0">
                  <a:moveTo>
                    <a:pt x="30457" y="1"/>
                  </a:moveTo>
                  <a:cubicBezTo>
                    <a:pt x="30457" y="487"/>
                    <a:pt x="30092" y="852"/>
                    <a:pt x="29606" y="852"/>
                  </a:cubicBezTo>
                  <a:lnTo>
                    <a:pt x="882" y="852"/>
                  </a:lnTo>
                  <a:cubicBezTo>
                    <a:pt x="365" y="852"/>
                    <a:pt x="0" y="487"/>
                    <a:pt x="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29"/>
            <p:cNvSpPr/>
            <p:nvPr/>
          </p:nvSpPr>
          <p:spPr>
            <a:xfrm>
              <a:off x="7205743" y="3143107"/>
              <a:ext cx="147044" cy="369921"/>
            </a:xfrm>
            <a:custGeom>
              <a:avLst/>
              <a:gdLst/>
              <a:ahLst/>
              <a:cxnLst/>
              <a:rect l="l" t="t" r="r" b="b"/>
              <a:pathLst>
                <a:path w="11551" h="29059" extrusionOk="0">
                  <a:moveTo>
                    <a:pt x="10852" y="28906"/>
                  </a:moveTo>
                  <a:cubicBezTo>
                    <a:pt x="11308" y="28754"/>
                    <a:pt x="11551" y="28207"/>
                    <a:pt x="11399" y="27782"/>
                  </a:cubicBezTo>
                  <a:lnTo>
                    <a:pt x="1824" y="669"/>
                  </a:lnTo>
                  <a:cubicBezTo>
                    <a:pt x="1672" y="213"/>
                    <a:pt x="1156" y="0"/>
                    <a:pt x="669" y="152"/>
                  </a:cubicBezTo>
                  <a:lnTo>
                    <a:pt x="669" y="152"/>
                  </a:lnTo>
                  <a:cubicBezTo>
                    <a:pt x="213" y="304"/>
                    <a:pt x="1" y="821"/>
                    <a:pt x="152" y="1277"/>
                  </a:cubicBezTo>
                  <a:lnTo>
                    <a:pt x="9727" y="28359"/>
                  </a:lnTo>
                  <a:cubicBezTo>
                    <a:pt x="9910" y="28845"/>
                    <a:pt x="10396" y="29058"/>
                    <a:pt x="10852" y="28906"/>
                  </a:cubicBezTo>
                  <a:close/>
                </a:path>
              </a:pathLst>
            </a:custGeom>
            <a:solidFill>
              <a:srgbClr val="4E5C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29"/>
            <p:cNvSpPr/>
            <p:nvPr/>
          </p:nvSpPr>
          <p:spPr>
            <a:xfrm>
              <a:off x="7206125" y="3145043"/>
              <a:ext cx="138541" cy="367986"/>
            </a:xfrm>
            <a:custGeom>
              <a:avLst/>
              <a:gdLst/>
              <a:ahLst/>
              <a:cxnLst/>
              <a:rect l="l" t="t" r="r" b="b"/>
              <a:pathLst>
                <a:path w="10883" h="28907" extrusionOk="0">
                  <a:moveTo>
                    <a:pt x="700" y="0"/>
                  </a:moveTo>
                  <a:cubicBezTo>
                    <a:pt x="244" y="152"/>
                    <a:pt x="1" y="669"/>
                    <a:pt x="153" y="1125"/>
                  </a:cubicBezTo>
                  <a:lnTo>
                    <a:pt x="9728" y="28238"/>
                  </a:lnTo>
                  <a:cubicBezTo>
                    <a:pt x="9880" y="28693"/>
                    <a:pt x="10366" y="28906"/>
                    <a:pt x="10883" y="2875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29"/>
            <p:cNvSpPr/>
            <p:nvPr/>
          </p:nvSpPr>
          <p:spPr>
            <a:xfrm>
              <a:off x="7332670" y="3493316"/>
              <a:ext cx="14716" cy="14321"/>
            </a:xfrm>
            <a:custGeom>
              <a:avLst/>
              <a:gdLst/>
              <a:ahLst/>
              <a:cxnLst/>
              <a:rect l="l" t="t" r="r" b="b"/>
              <a:pathLst>
                <a:path w="1156" h="1125" extrusionOk="0">
                  <a:moveTo>
                    <a:pt x="1155" y="578"/>
                  </a:moveTo>
                  <a:cubicBezTo>
                    <a:pt x="1155" y="882"/>
                    <a:pt x="912" y="1125"/>
                    <a:pt x="578" y="1125"/>
                  </a:cubicBezTo>
                  <a:cubicBezTo>
                    <a:pt x="274" y="1125"/>
                    <a:pt x="0" y="882"/>
                    <a:pt x="0" y="578"/>
                  </a:cubicBezTo>
                  <a:cubicBezTo>
                    <a:pt x="0" y="243"/>
                    <a:pt x="274" y="0"/>
                    <a:pt x="578" y="0"/>
                  </a:cubicBezTo>
                  <a:cubicBezTo>
                    <a:pt x="912" y="0"/>
                    <a:pt x="1155" y="243"/>
                    <a:pt x="1155" y="578"/>
                  </a:cubicBezTo>
                  <a:close/>
                </a:path>
              </a:pathLst>
            </a:custGeom>
            <a:solidFill>
              <a:srgbClr val="4E5C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29"/>
            <p:cNvSpPr/>
            <p:nvPr/>
          </p:nvSpPr>
          <p:spPr>
            <a:xfrm>
              <a:off x="7869776" y="4182504"/>
              <a:ext cx="169487" cy="222495"/>
            </a:xfrm>
            <a:custGeom>
              <a:avLst/>
              <a:gdLst/>
              <a:ahLst/>
              <a:cxnLst/>
              <a:rect l="l" t="t" r="r" b="b"/>
              <a:pathLst>
                <a:path w="13314" h="17478" extrusionOk="0">
                  <a:moveTo>
                    <a:pt x="8451" y="1"/>
                  </a:moveTo>
                  <a:cubicBezTo>
                    <a:pt x="8451" y="1"/>
                    <a:pt x="13314" y="8359"/>
                    <a:pt x="13101" y="8754"/>
                  </a:cubicBezTo>
                  <a:cubicBezTo>
                    <a:pt x="12919" y="9119"/>
                    <a:pt x="2250" y="17478"/>
                    <a:pt x="1976" y="17417"/>
                  </a:cubicBezTo>
                  <a:cubicBezTo>
                    <a:pt x="1763" y="17326"/>
                    <a:pt x="5168" y="8967"/>
                    <a:pt x="5168" y="8967"/>
                  </a:cubicBezTo>
                  <a:lnTo>
                    <a:pt x="1" y="1520"/>
                  </a:lnTo>
                  <a:close/>
                </a:path>
              </a:pathLst>
            </a:custGeom>
            <a:solidFill>
              <a:srgbClr val="F59A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29"/>
            <p:cNvSpPr/>
            <p:nvPr/>
          </p:nvSpPr>
          <p:spPr>
            <a:xfrm>
              <a:off x="7893379" y="4272667"/>
              <a:ext cx="143951" cy="130813"/>
            </a:xfrm>
            <a:custGeom>
              <a:avLst/>
              <a:gdLst/>
              <a:ahLst/>
              <a:cxnLst/>
              <a:rect l="l" t="t" r="r" b="b"/>
              <a:pathLst>
                <a:path w="11308" h="10276" extrusionOk="0">
                  <a:moveTo>
                    <a:pt x="10548" y="1"/>
                  </a:moveTo>
                  <a:cubicBezTo>
                    <a:pt x="9241" y="1521"/>
                    <a:pt x="5442" y="5533"/>
                    <a:pt x="1612" y="6110"/>
                  </a:cubicBezTo>
                  <a:cubicBezTo>
                    <a:pt x="761" y="8208"/>
                    <a:pt x="1" y="10244"/>
                    <a:pt x="122" y="10274"/>
                  </a:cubicBezTo>
                  <a:cubicBezTo>
                    <a:pt x="124" y="10275"/>
                    <a:pt x="126" y="10275"/>
                    <a:pt x="128" y="10275"/>
                  </a:cubicBezTo>
                  <a:cubicBezTo>
                    <a:pt x="511" y="10275"/>
                    <a:pt x="11066" y="2005"/>
                    <a:pt x="11247" y="1612"/>
                  </a:cubicBezTo>
                  <a:cubicBezTo>
                    <a:pt x="11308" y="1551"/>
                    <a:pt x="11004" y="913"/>
                    <a:pt x="105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29"/>
            <p:cNvSpPr/>
            <p:nvPr/>
          </p:nvSpPr>
          <p:spPr>
            <a:xfrm>
              <a:off x="7489770" y="3508403"/>
              <a:ext cx="754545" cy="726679"/>
            </a:xfrm>
            <a:custGeom>
              <a:avLst/>
              <a:gdLst/>
              <a:ahLst/>
              <a:cxnLst/>
              <a:rect l="l" t="t" r="r" b="b"/>
              <a:pathLst>
                <a:path w="59273" h="57084" extrusionOk="0">
                  <a:moveTo>
                    <a:pt x="40336" y="0"/>
                  </a:moveTo>
                  <a:cubicBezTo>
                    <a:pt x="40336" y="0"/>
                    <a:pt x="9819" y="456"/>
                    <a:pt x="4925" y="10365"/>
                  </a:cubicBezTo>
                  <a:cubicBezTo>
                    <a:pt x="1" y="20274"/>
                    <a:pt x="15655" y="44135"/>
                    <a:pt x="30275" y="57083"/>
                  </a:cubicBezTo>
                  <a:lnTo>
                    <a:pt x="40214" y="54196"/>
                  </a:lnTo>
                  <a:cubicBezTo>
                    <a:pt x="40214" y="54196"/>
                    <a:pt x="30245" y="32736"/>
                    <a:pt x="27722" y="24621"/>
                  </a:cubicBezTo>
                  <a:lnTo>
                    <a:pt x="27722" y="24621"/>
                  </a:lnTo>
                  <a:cubicBezTo>
                    <a:pt x="27722" y="24621"/>
                    <a:pt x="30994" y="25186"/>
                    <a:pt x="35457" y="25186"/>
                  </a:cubicBezTo>
                  <a:cubicBezTo>
                    <a:pt x="43717" y="25186"/>
                    <a:pt x="56056" y="23251"/>
                    <a:pt x="59273" y="12219"/>
                  </a:cubicBezTo>
                  <a:lnTo>
                    <a:pt x="4033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29"/>
            <p:cNvSpPr/>
            <p:nvPr/>
          </p:nvSpPr>
          <p:spPr>
            <a:xfrm>
              <a:off x="7566398" y="3107104"/>
              <a:ext cx="136211" cy="115334"/>
            </a:xfrm>
            <a:custGeom>
              <a:avLst/>
              <a:gdLst/>
              <a:ahLst/>
              <a:cxnLst/>
              <a:rect l="l" t="t" r="r" b="b"/>
              <a:pathLst>
                <a:path w="10700" h="9060" extrusionOk="0">
                  <a:moveTo>
                    <a:pt x="4522" y="0"/>
                  </a:moveTo>
                  <a:cubicBezTo>
                    <a:pt x="4504" y="0"/>
                    <a:pt x="4486" y="1"/>
                    <a:pt x="4468" y="1"/>
                  </a:cubicBezTo>
                  <a:cubicBezTo>
                    <a:pt x="2797" y="92"/>
                    <a:pt x="1459" y="1035"/>
                    <a:pt x="821" y="2342"/>
                  </a:cubicBezTo>
                  <a:cubicBezTo>
                    <a:pt x="1" y="3983"/>
                    <a:pt x="23" y="6217"/>
                    <a:pt x="2287" y="6217"/>
                  </a:cubicBezTo>
                  <a:cubicBezTo>
                    <a:pt x="2875" y="6217"/>
                    <a:pt x="3614" y="6067"/>
                    <a:pt x="4529" y="5716"/>
                  </a:cubicBezTo>
                  <a:lnTo>
                    <a:pt x="8207" y="9059"/>
                  </a:lnTo>
                  <a:lnTo>
                    <a:pt x="10700" y="5472"/>
                  </a:lnTo>
                  <a:lnTo>
                    <a:pt x="6140" y="2737"/>
                  </a:lnTo>
                  <a:cubicBezTo>
                    <a:pt x="6140" y="2737"/>
                    <a:pt x="6140" y="0"/>
                    <a:pt x="4522" y="0"/>
                  </a:cubicBezTo>
                  <a:close/>
                </a:path>
              </a:pathLst>
            </a:custGeom>
            <a:solidFill>
              <a:srgbClr val="F6A9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29"/>
            <p:cNvSpPr/>
            <p:nvPr/>
          </p:nvSpPr>
          <p:spPr>
            <a:xfrm>
              <a:off x="7625991" y="2998087"/>
              <a:ext cx="645424" cy="505585"/>
            </a:xfrm>
            <a:custGeom>
              <a:avLst/>
              <a:gdLst/>
              <a:ahLst/>
              <a:cxnLst/>
              <a:rect l="l" t="t" r="r" b="b"/>
              <a:pathLst>
                <a:path w="50701" h="39716" extrusionOk="0">
                  <a:moveTo>
                    <a:pt x="39627" y="0"/>
                  </a:moveTo>
                  <a:cubicBezTo>
                    <a:pt x="37452" y="0"/>
                    <a:pt x="35082" y="932"/>
                    <a:pt x="32949" y="2941"/>
                  </a:cubicBezTo>
                  <a:cubicBezTo>
                    <a:pt x="27326" y="8260"/>
                    <a:pt x="21125" y="16042"/>
                    <a:pt x="18876" y="19324"/>
                  </a:cubicBezTo>
                  <a:cubicBezTo>
                    <a:pt x="13253" y="16984"/>
                    <a:pt x="3070" y="11847"/>
                    <a:pt x="3070" y="11847"/>
                  </a:cubicBezTo>
                  <a:lnTo>
                    <a:pt x="0" y="15707"/>
                  </a:lnTo>
                  <a:cubicBezTo>
                    <a:pt x="0" y="15707"/>
                    <a:pt x="11990" y="39715"/>
                    <a:pt x="24303" y="39715"/>
                  </a:cubicBezTo>
                  <a:cubicBezTo>
                    <a:pt x="24905" y="39715"/>
                    <a:pt x="25508" y="39658"/>
                    <a:pt x="26110" y="39537"/>
                  </a:cubicBezTo>
                  <a:cubicBezTo>
                    <a:pt x="39028" y="36984"/>
                    <a:pt x="50700" y="12972"/>
                    <a:pt x="45898" y="3823"/>
                  </a:cubicBezTo>
                  <a:cubicBezTo>
                    <a:pt x="44600" y="1361"/>
                    <a:pt x="42256" y="0"/>
                    <a:pt x="396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29"/>
            <p:cNvSpPr/>
            <p:nvPr/>
          </p:nvSpPr>
          <p:spPr>
            <a:xfrm>
              <a:off x="7527696" y="3032423"/>
              <a:ext cx="119191" cy="184967"/>
            </a:xfrm>
            <a:custGeom>
              <a:avLst/>
              <a:gdLst/>
              <a:ahLst/>
              <a:cxnLst/>
              <a:rect l="l" t="t" r="r" b="b"/>
              <a:pathLst>
                <a:path w="9363" h="14530" extrusionOk="0">
                  <a:moveTo>
                    <a:pt x="9119" y="13162"/>
                  </a:moveTo>
                  <a:cubicBezTo>
                    <a:pt x="9363" y="13557"/>
                    <a:pt x="9241" y="14074"/>
                    <a:pt x="8815" y="14317"/>
                  </a:cubicBezTo>
                  <a:lnTo>
                    <a:pt x="8815" y="14317"/>
                  </a:lnTo>
                  <a:cubicBezTo>
                    <a:pt x="8451" y="14530"/>
                    <a:pt x="7964" y="14439"/>
                    <a:pt x="7691" y="14013"/>
                  </a:cubicBezTo>
                  <a:lnTo>
                    <a:pt x="244" y="1369"/>
                  </a:lnTo>
                  <a:cubicBezTo>
                    <a:pt x="1" y="974"/>
                    <a:pt x="122" y="487"/>
                    <a:pt x="548" y="214"/>
                  </a:cubicBezTo>
                  <a:lnTo>
                    <a:pt x="548" y="214"/>
                  </a:lnTo>
                  <a:cubicBezTo>
                    <a:pt x="913" y="1"/>
                    <a:pt x="1429" y="92"/>
                    <a:pt x="1672" y="518"/>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29"/>
            <p:cNvSpPr/>
            <p:nvPr/>
          </p:nvSpPr>
          <p:spPr>
            <a:xfrm>
              <a:off x="7557499" y="3083513"/>
              <a:ext cx="89390" cy="133881"/>
            </a:xfrm>
            <a:custGeom>
              <a:avLst/>
              <a:gdLst/>
              <a:ahLst/>
              <a:cxnLst/>
              <a:rect l="l" t="t" r="r" b="b"/>
              <a:pathLst>
                <a:path w="7022" h="10517" extrusionOk="0">
                  <a:moveTo>
                    <a:pt x="1398" y="0"/>
                  </a:moveTo>
                  <a:lnTo>
                    <a:pt x="6778" y="9149"/>
                  </a:lnTo>
                  <a:cubicBezTo>
                    <a:pt x="7022" y="9544"/>
                    <a:pt x="6900" y="10061"/>
                    <a:pt x="6474" y="10304"/>
                  </a:cubicBezTo>
                  <a:lnTo>
                    <a:pt x="6474" y="10304"/>
                  </a:lnTo>
                  <a:cubicBezTo>
                    <a:pt x="6110" y="10517"/>
                    <a:pt x="5623" y="10426"/>
                    <a:pt x="5350" y="10000"/>
                  </a:cubicBezTo>
                  <a:lnTo>
                    <a:pt x="0" y="85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29"/>
            <p:cNvSpPr/>
            <p:nvPr/>
          </p:nvSpPr>
          <p:spPr>
            <a:xfrm>
              <a:off x="7566398" y="3083513"/>
              <a:ext cx="80874" cy="131183"/>
            </a:xfrm>
            <a:custGeom>
              <a:avLst/>
              <a:gdLst/>
              <a:ahLst/>
              <a:cxnLst/>
              <a:rect l="l" t="t" r="r" b="b"/>
              <a:pathLst>
                <a:path w="6353" h="10305" extrusionOk="0">
                  <a:moveTo>
                    <a:pt x="0" y="426"/>
                  </a:moveTo>
                  <a:lnTo>
                    <a:pt x="730" y="0"/>
                  </a:lnTo>
                  <a:lnTo>
                    <a:pt x="6140" y="9149"/>
                  </a:lnTo>
                  <a:cubicBezTo>
                    <a:pt x="6353" y="9544"/>
                    <a:pt x="6231" y="10061"/>
                    <a:pt x="5836" y="10304"/>
                  </a:cubicBezTo>
                  <a:lnTo>
                    <a:pt x="5836" y="10304"/>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29"/>
            <p:cNvSpPr/>
            <p:nvPr/>
          </p:nvSpPr>
          <p:spPr>
            <a:xfrm>
              <a:off x="7405415" y="2886931"/>
              <a:ext cx="205475" cy="205857"/>
            </a:xfrm>
            <a:custGeom>
              <a:avLst/>
              <a:gdLst/>
              <a:ahLst/>
              <a:cxnLst/>
              <a:rect l="l" t="t" r="r" b="b"/>
              <a:pathLst>
                <a:path w="16141" h="16171" extrusionOk="0">
                  <a:moveTo>
                    <a:pt x="14165" y="4499"/>
                  </a:moveTo>
                  <a:cubicBezTo>
                    <a:pt x="16141" y="7873"/>
                    <a:pt x="15016" y="12219"/>
                    <a:pt x="11673" y="14195"/>
                  </a:cubicBezTo>
                  <a:cubicBezTo>
                    <a:pt x="8299" y="16171"/>
                    <a:pt x="3952" y="15016"/>
                    <a:pt x="1976" y="11672"/>
                  </a:cubicBezTo>
                  <a:cubicBezTo>
                    <a:pt x="1" y="8298"/>
                    <a:pt x="1156" y="3982"/>
                    <a:pt x="4499" y="2006"/>
                  </a:cubicBezTo>
                  <a:cubicBezTo>
                    <a:pt x="7873" y="0"/>
                    <a:pt x="12189" y="1155"/>
                    <a:pt x="14165" y="449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29"/>
            <p:cNvSpPr/>
            <p:nvPr/>
          </p:nvSpPr>
          <p:spPr>
            <a:xfrm>
              <a:off x="7420119" y="2901241"/>
              <a:ext cx="176845" cy="176845"/>
            </a:xfrm>
            <a:custGeom>
              <a:avLst/>
              <a:gdLst/>
              <a:ahLst/>
              <a:cxnLst/>
              <a:rect l="l" t="t" r="r" b="b"/>
              <a:pathLst>
                <a:path w="13892" h="13892" extrusionOk="0">
                  <a:moveTo>
                    <a:pt x="12189" y="3861"/>
                  </a:moveTo>
                  <a:cubicBezTo>
                    <a:pt x="13892" y="6749"/>
                    <a:pt x="12919" y="10518"/>
                    <a:pt x="10031" y="12189"/>
                  </a:cubicBezTo>
                  <a:cubicBezTo>
                    <a:pt x="7113" y="13892"/>
                    <a:pt x="3375" y="12919"/>
                    <a:pt x="1703" y="10031"/>
                  </a:cubicBezTo>
                  <a:cubicBezTo>
                    <a:pt x="1" y="7144"/>
                    <a:pt x="973" y="3375"/>
                    <a:pt x="3861" y="1703"/>
                  </a:cubicBezTo>
                  <a:cubicBezTo>
                    <a:pt x="6749" y="1"/>
                    <a:pt x="10487" y="973"/>
                    <a:pt x="12189" y="3861"/>
                  </a:cubicBezTo>
                  <a:close/>
                </a:path>
              </a:pathLst>
            </a:custGeom>
            <a:solidFill>
              <a:srgbClr val="FFFFFF">
                <a:alpha val="29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29"/>
            <p:cNvSpPr/>
            <p:nvPr/>
          </p:nvSpPr>
          <p:spPr>
            <a:xfrm>
              <a:off x="7436377" y="2967481"/>
              <a:ext cx="27484" cy="23856"/>
            </a:xfrm>
            <a:custGeom>
              <a:avLst/>
              <a:gdLst/>
              <a:ahLst/>
              <a:cxnLst/>
              <a:rect l="l" t="t" r="r" b="b"/>
              <a:pathLst>
                <a:path w="2159" h="1874" extrusionOk="0">
                  <a:moveTo>
                    <a:pt x="1075" y="1"/>
                  </a:moveTo>
                  <a:cubicBezTo>
                    <a:pt x="916" y="1"/>
                    <a:pt x="756" y="38"/>
                    <a:pt x="608" y="117"/>
                  </a:cubicBezTo>
                  <a:cubicBezTo>
                    <a:pt x="152" y="391"/>
                    <a:pt x="0" y="938"/>
                    <a:pt x="274" y="1394"/>
                  </a:cubicBezTo>
                  <a:cubicBezTo>
                    <a:pt x="460" y="1704"/>
                    <a:pt x="773" y="1873"/>
                    <a:pt x="1098" y="1873"/>
                  </a:cubicBezTo>
                  <a:cubicBezTo>
                    <a:pt x="1250" y="1873"/>
                    <a:pt x="1405" y="1836"/>
                    <a:pt x="1551" y="1758"/>
                  </a:cubicBezTo>
                  <a:cubicBezTo>
                    <a:pt x="2006" y="1485"/>
                    <a:pt x="2158" y="907"/>
                    <a:pt x="1915" y="451"/>
                  </a:cubicBezTo>
                  <a:cubicBezTo>
                    <a:pt x="1730" y="164"/>
                    <a:pt x="1406" y="1"/>
                    <a:pt x="10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29"/>
            <p:cNvSpPr/>
            <p:nvPr/>
          </p:nvSpPr>
          <p:spPr>
            <a:xfrm>
              <a:off x="7440629" y="2997909"/>
              <a:ext cx="15492" cy="13507"/>
            </a:xfrm>
            <a:custGeom>
              <a:avLst/>
              <a:gdLst/>
              <a:ahLst/>
              <a:cxnLst/>
              <a:rect l="l" t="t" r="r" b="b"/>
              <a:pathLst>
                <a:path w="1217" h="1061" extrusionOk="0">
                  <a:moveTo>
                    <a:pt x="584" y="0"/>
                  </a:moveTo>
                  <a:cubicBezTo>
                    <a:pt x="506" y="0"/>
                    <a:pt x="430" y="21"/>
                    <a:pt x="365" y="67"/>
                  </a:cubicBezTo>
                  <a:cubicBezTo>
                    <a:pt x="92" y="219"/>
                    <a:pt x="1" y="523"/>
                    <a:pt x="153" y="797"/>
                  </a:cubicBezTo>
                  <a:cubicBezTo>
                    <a:pt x="250" y="973"/>
                    <a:pt x="411" y="1061"/>
                    <a:pt x="586" y="1061"/>
                  </a:cubicBezTo>
                  <a:cubicBezTo>
                    <a:pt x="683" y="1061"/>
                    <a:pt x="784" y="1034"/>
                    <a:pt x="882" y="979"/>
                  </a:cubicBezTo>
                  <a:cubicBezTo>
                    <a:pt x="1156" y="827"/>
                    <a:pt x="1217" y="523"/>
                    <a:pt x="1065" y="280"/>
                  </a:cubicBezTo>
                  <a:cubicBezTo>
                    <a:pt x="959" y="111"/>
                    <a:pt x="764" y="0"/>
                    <a:pt x="58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29"/>
            <p:cNvSpPr/>
            <p:nvPr/>
          </p:nvSpPr>
          <p:spPr>
            <a:xfrm>
              <a:off x="7552075" y="3079108"/>
              <a:ext cx="29037" cy="18980"/>
            </a:xfrm>
            <a:custGeom>
              <a:avLst/>
              <a:gdLst/>
              <a:ahLst/>
              <a:cxnLst/>
              <a:rect l="l" t="t" r="r" b="b"/>
              <a:pathLst>
                <a:path w="2281" h="1491" extrusionOk="0">
                  <a:moveTo>
                    <a:pt x="1918" y="1"/>
                  </a:moveTo>
                  <a:cubicBezTo>
                    <a:pt x="1885" y="1"/>
                    <a:pt x="1853" y="5"/>
                    <a:pt x="1824" y="12"/>
                  </a:cubicBezTo>
                  <a:lnTo>
                    <a:pt x="183" y="954"/>
                  </a:lnTo>
                  <a:cubicBezTo>
                    <a:pt x="31" y="1015"/>
                    <a:pt x="1" y="1228"/>
                    <a:pt x="61" y="1319"/>
                  </a:cubicBezTo>
                  <a:cubicBezTo>
                    <a:pt x="120" y="1436"/>
                    <a:pt x="216" y="1490"/>
                    <a:pt x="309" y="1490"/>
                  </a:cubicBezTo>
                  <a:cubicBezTo>
                    <a:pt x="361" y="1490"/>
                    <a:pt x="413" y="1473"/>
                    <a:pt x="457" y="1440"/>
                  </a:cubicBezTo>
                  <a:lnTo>
                    <a:pt x="2098" y="498"/>
                  </a:lnTo>
                  <a:cubicBezTo>
                    <a:pt x="2250" y="437"/>
                    <a:pt x="2280" y="225"/>
                    <a:pt x="2189" y="133"/>
                  </a:cubicBezTo>
                  <a:cubicBezTo>
                    <a:pt x="2143" y="40"/>
                    <a:pt x="2025" y="1"/>
                    <a:pt x="19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29"/>
            <p:cNvSpPr/>
            <p:nvPr/>
          </p:nvSpPr>
          <p:spPr>
            <a:xfrm>
              <a:off x="7476619" y="2909376"/>
              <a:ext cx="120349" cy="160971"/>
            </a:xfrm>
            <a:custGeom>
              <a:avLst/>
              <a:gdLst/>
              <a:ahLst/>
              <a:cxnLst/>
              <a:rect l="l" t="t" r="r" b="b"/>
              <a:pathLst>
                <a:path w="9454" h="12645" extrusionOk="0">
                  <a:moveTo>
                    <a:pt x="1733" y="274"/>
                  </a:moveTo>
                  <a:cubicBezTo>
                    <a:pt x="2858" y="760"/>
                    <a:pt x="3830" y="1611"/>
                    <a:pt x="4469" y="2736"/>
                  </a:cubicBezTo>
                  <a:cubicBezTo>
                    <a:pt x="6201" y="5623"/>
                    <a:pt x="5198" y="9392"/>
                    <a:pt x="2311" y="11064"/>
                  </a:cubicBezTo>
                  <a:cubicBezTo>
                    <a:pt x="1581" y="11490"/>
                    <a:pt x="791" y="11733"/>
                    <a:pt x="1" y="11854"/>
                  </a:cubicBezTo>
                  <a:cubicBezTo>
                    <a:pt x="1733" y="12645"/>
                    <a:pt x="3830" y="12614"/>
                    <a:pt x="5593" y="11550"/>
                  </a:cubicBezTo>
                  <a:cubicBezTo>
                    <a:pt x="8481" y="9848"/>
                    <a:pt x="9454" y="6110"/>
                    <a:pt x="7751" y="3222"/>
                  </a:cubicBezTo>
                  <a:cubicBezTo>
                    <a:pt x="6505" y="1064"/>
                    <a:pt x="4074" y="0"/>
                    <a:pt x="1733" y="274"/>
                  </a:cubicBezTo>
                  <a:close/>
                </a:path>
              </a:pathLst>
            </a:custGeom>
            <a:solidFill>
              <a:srgbClr val="FFFFFF">
                <a:alpha val="29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29"/>
            <p:cNvSpPr/>
            <p:nvPr/>
          </p:nvSpPr>
          <p:spPr>
            <a:xfrm>
              <a:off x="7573222" y="3103093"/>
              <a:ext cx="61677" cy="56267"/>
            </a:xfrm>
            <a:custGeom>
              <a:avLst/>
              <a:gdLst/>
              <a:ahLst/>
              <a:cxnLst/>
              <a:rect l="l" t="t" r="r" b="b"/>
              <a:pathLst>
                <a:path w="4845" h="4420" extrusionOk="0">
                  <a:moveTo>
                    <a:pt x="3293" y="1"/>
                  </a:moveTo>
                  <a:cubicBezTo>
                    <a:pt x="2616" y="1"/>
                    <a:pt x="1838" y="413"/>
                    <a:pt x="984" y="1654"/>
                  </a:cubicBezTo>
                  <a:cubicBezTo>
                    <a:pt x="1" y="3091"/>
                    <a:pt x="159" y="4399"/>
                    <a:pt x="945" y="4399"/>
                  </a:cubicBezTo>
                  <a:cubicBezTo>
                    <a:pt x="1423" y="4399"/>
                    <a:pt x="2133" y="3916"/>
                    <a:pt x="2960" y="2687"/>
                  </a:cubicBezTo>
                  <a:lnTo>
                    <a:pt x="2960" y="2687"/>
                  </a:lnTo>
                  <a:cubicBezTo>
                    <a:pt x="2960" y="2688"/>
                    <a:pt x="2474" y="4177"/>
                    <a:pt x="4115" y="4420"/>
                  </a:cubicBezTo>
                  <a:lnTo>
                    <a:pt x="4844" y="681"/>
                  </a:lnTo>
                  <a:cubicBezTo>
                    <a:pt x="4416" y="324"/>
                    <a:pt x="3894" y="1"/>
                    <a:pt x="3293" y="1"/>
                  </a:cubicBezTo>
                  <a:close/>
                </a:path>
              </a:pathLst>
            </a:custGeom>
            <a:solidFill>
              <a:srgbClr val="F6A9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29"/>
            <p:cNvSpPr/>
            <p:nvPr/>
          </p:nvSpPr>
          <p:spPr>
            <a:xfrm>
              <a:off x="7574138" y="3101553"/>
              <a:ext cx="62504" cy="58965"/>
            </a:xfrm>
            <a:custGeom>
              <a:avLst/>
              <a:gdLst/>
              <a:ahLst/>
              <a:cxnLst/>
              <a:rect l="l" t="t" r="r" b="b"/>
              <a:pathLst>
                <a:path w="4910" h="4632" extrusionOk="0">
                  <a:moveTo>
                    <a:pt x="3203" y="0"/>
                  </a:moveTo>
                  <a:cubicBezTo>
                    <a:pt x="2982" y="0"/>
                    <a:pt x="2756" y="42"/>
                    <a:pt x="2523" y="133"/>
                  </a:cubicBezTo>
                  <a:cubicBezTo>
                    <a:pt x="1459" y="559"/>
                    <a:pt x="547" y="1835"/>
                    <a:pt x="274" y="2930"/>
                  </a:cubicBezTo>
                  <a:cubicBezTo>
                    <a:pt x="152" y="3477"/>
                    <a:pt x="61" y="4389"/>
                    <a:pt x="760" y="4601"/>
                  </a:cubicBezTo>
                  <a:cubicBezTo>
                    <a:pt x="831" y="4620"/>
                    <a:pt x="901" y="4629"/>
                    <a:pt x="971" y="4629"/>
                  </a:cubicBezTo>
                  <a:cubicBezTo>
                    <a:pt x="1658" y="4629"/>
                    <a:pt x="2324" y="3785"/>
                    <a:pt x="2758" y="3187"/>
                  </a:cubicBezTo>
                  <a:lnTo>
                    <a:pt x="2758" y="3187"/>
                  </a:lnTo>
                  <a:cubicBezTo>
                    <a:pt x="2727" y="3927"/>
                    <a:pt x="3242" y="4477"/>
                    <a:pt x="4043" y="4632"/>
                  </a:cubicBezTo>
                  <a:cubicBezTo>
                    <a:pt x="4164" y="4632"/>
                    <a:pt x="4195" y="4480"/>
                    <a:pt x="4073" y="4449"/>
                  </a:cubicBezTo>
                  <a:cubicBezTo>
                    <a:pt x="3270" y="4241"/>
                    <a:pt x="2758" y="3655"/>
                    <a:pt x="2993" y="2861"/>
                  </a:cubicBezTo>
                  <a:lnTo>
                    <a:pt x="2993" y="2861"/>
                  </a:lnTo>
                  <a:cubicBezTo>
                    <a:pt x="2998" y="2854"/>
                    <a:pt x="3004" y="2846"/>
                    <a:pt x="3009" y="2838"/>
                  </a:cubicBezTo>
                  <a:cubicBezTo>
                    <a:pt x="3006" y="2837"/>
                    <a:pt x="3003" y="2837"/>
                    <a:pt x="3001" y="2836"/>
                  </a:cubicBezTo>
                  <a:lnTo>
                    <a:pt x="3001" y="2836"/>
                  </a:lnTo>
                  <a:cubicBezTo>
                    <a:pt x="3003" y="2826"/>
                    <a:pt x="3006" y="2817"/>
                    <a:pt x="3009" y="2808"/>
                  </a:cubicBezTo>
                  <a:cubicBezTo>
                    <a:pt x="3009" y="2727"/>
                    <a:pt x="2955" y="2687"/>
                    <a:pt x="2901" y="2687"/>
                  </a:cubicBezTo>
                  <a:cubicBezTo>
                    <a:pt x="2874" y="2687"/>
                    <a:pt x="2847" y="2697"/>
                    <a:pt x="2827" y="2717"/>
                  </a:cubicBezTo>
                  <a:cubicBezTo>
                    <a:pt x="2587" y="3090"/>
                    <a:pt x="1693" y="4445"/>
                    <a:pt x="964" y="4445"/>
                  </a:cubicBezTo>
                  <a:cubicBezTo>
                    <a:pt x="862" y="4445"/>
                    <a:pt x="762" y="4418"/>
                    <a:pt x="669" y="4358"/>
                  </a:cubicBezTo>
                  <a:cubicBezTo>
                    <a:pt x="0" y="3994"/>
                    <a:pt x="426" y="2838"/>
                    <a:pt x="699" y="2352"/>
                  </a:cubicBezTo>
                  <a:cubicBezTo>
                    <a:pt x="1125" y="1501"/>
                    <a:pt x="1824" y="437"/>
                    <a:pt x="2827" y="255"/>
                  </a:cubicBezTo>
                  <a:cubicBezTo>
                    <a:pt x="2956" y="228"/>
                    <a:pt x="3082" y="215"/>
                    <a:pt x="3203" y="215"/>
                  </a:cubicBezTo>
                  <a:cubicBezTo>
                    <a:pt x="3769" y="215"/>
                    <a:pt x="4256" y="488"/>
                    <a:pt x="4681" y="863"/>
                  </a:cubicBezTo>
                  <a:cubicBezTo>
                    <a:pt x="4711" y="885"/>
                    <a:pt x="4741" y="895"/>
                    <a:pt x="4768" y="895"/>
                  </a:cubicBezTo>
                  <a:cubicBezTo>
                    <a:pt x="4851" y="895"/>
                    <a:pt x="4909" y="803"/>
                    <a:pt x="4864" y="711"/>
                  </a:cubicBezTo>
                  <a:cubicBezTo>
                    <a:pt x="4334" y="291"/>
                    <a:pt x="3788" y="0"/>
                    <a:pt x="3203" y="0"/>
                  </a:cubicBezTo>
                  <a:close/>
                </a:path>
              </a:pathLst>
            </a:custGeom>
            <a:solidFill>
              <a:srgbClr val="F48B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29"/>
            <p:cNvSpPr/>
            <p:nvPr/>
          </p:nvSpPr>
          <p:spPr>
            <a:xfrm>
              <a:off x="7798190" y="4247523"/>
              <a:ext cx="169487" cy="222495"/>
            </a:xfrm>
            <a:custGeom>
              <a:avLst/>
              <a:gdLst/>
              <a:ahLst/>
              <a:cxnLst/>
              <a:rect l="l" t="t" r="r" b="b"/>
              <a:pathLst>
                <a:path w="13314" h="17478" extrusionOk="0">
                  <a:moveTo>
                    <a:pt x="8450" y="0"/>
                  </a:moveTo>
                  <a:cubicBezTo>
                    <a:pt x="8450" y="0"/>
                    <a:pt x="13314" y="8359"/>
                    <a:pt x="13101" y="8724"/>
                  </a:cubicBezTo>
                  <a:cubicBezTo>
                    <a:pt x="12919" y="9119"/>
                    <a:pt x="2250" y="17477"/>
                    <a:pt x="1976" y="17386"/>
                  </a:cubicBezTo>
                  <a:cubicBezTo>
                    <a:pt x="1763" y="17325"/>
                    <a:pt x="5168" y="8967"/>
                    <a:pt x="5168" y="8967"/>
                  </a:cubicBezTo>
                  <a:lnTo>
                    <a:pt x="0" y="1520"/>
                  </a:lnTo>
                  <a:close/>
                </a:path>
              </a:pathLst>
            </a:custGeom>
            <a:solidFill>
              <a:srgbClr val="F59A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29"/>
            <p:cNvSpPr/>
            <p:nvPr/>
          </p:nvSpPr>
          <p:spPr>
            <a:xfrm>
              <a:off x="7821793" y="4337685"/>
              <a:ext cx="143569" cy="131195"/>
            </a:xfrm>
            <a:custGeom>
              <a:avLst/>
              <a:gdLst/>
              <a:ahLst/>
              <a:cxnLst/>
              <a:rect l="l" t="t" r="r" b="b"/>
              <a:pathLst>
                <a:path w="11278" h="10306" extrusionOk="0">
                  <a:moveTo>
                    <a:pt x="10517" y="0"/>
                  </a:moveTo>
                  <a:cubicBezTo>
                    <a:pt x="9241" y="1490"/>
                    <a:pt x="5441" y="5532"/>
                    <a:pt x="1611" y="6140"/>
                  </a:cubicBezTo>
                  <a:cubicBezTo>
                    <a:pt x="760" y="8207"/>
                    <a:pt x="0" y="10274"/>
                    <a:pt x="122" y="10304"/>
                  </a:cubicBezTo>
                  <a:cubicBezTo>
                    <a:pt x="124" y="10305"/>
                    <a:pt x="125" y="10305"/>
                    <a:pt x="127" y="10305"/>
                  </a:cubicBezTo>
                  <a:cubicBezTo>
                    <a:pt x="511" y="10305"/>
                    <a:pt x="11065" y="2035"/>
                    <a:pt x="11247" y="1642"/>
                  </a:cubicBezTo>
                  <a:cubicBezTo>
                    <a:pt x="11277" y="1581"/>
                    <a:pt x="11004" y="912"/>
                    <a:pt x="105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29"/>
            <p:cNvSpPr/>
            <p:nvPr/>
          </p:nvSpPr>
          <p:spPr>
            <a:xfrm>
              <a:off x="7407745" y="3501439"/>
              <a:ext cx="849333" cy="799037"/>
            </a:xfrm>
            <a:custGeom>
              <a:avLst/>
              <a:gdLst/>
              <a:ahLst/>
              <a:cxnLst/>
              <a:rect l="l" t="t" r="r" b="b"/>
              <a:pathLst>
                <a:path w="66719" h="62768" extrusionOk="0">
                  <a:moveTo>
                    <a:pt x="43253" y="0"/>
                  </a:moveTo>
                  <a:cubicBezTo>
                    <a:pt x="43253" y="0"/>
                    <a:pt x="9879" y="882"/>
                    <a:pt x="4955" y="10791"/>
                  </a:cubicBezTo>
                  <a:cubicBezTo>
                    <a:pt x="0" y="20700"/>
                    <a:pt x="16444" y="49758"/>
                    <a:pt x="31064" y="62767"/>
                  </a:cubicBezTo>
                  <a:lnTo>
                    <a:pt x="41004" y="59880"/>
                  </a:lnTo>
                  <a:cubicBezTo>
                    <a:pt x="41004" y="59880"/>
                    <a:pt x="27964" y="33557"/>
                    <a:pt x="25472" y="25411"/>
                  </a:cubicBezTo>
                  <a:lnTo>
                    <a:pt x="25472" y="25411"/>
                  </a:lnTo>
                  <a:cubicBezTo>
                    <a:pt x="25472" y="25411"/>
                    <a:pt x="34175" y="27363"/>
                    <a:pt x="43639" y="27363"/>
                  </a:cubicBezTo>
                  <a:cubicBezTo>
                    <a:pt x="53508" y="27363"/>
                    <a:pt x="64205" y="25240"/>
                    <a:pt x="66719" y="16566"/>
                  </a:cubicBezTo>
                  <a:lnTo>
                    <a:pt x="43253"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29"/>
            <p:cNvSpPr/>
            <p:nvPr/>
          </p:nvSpPr>
          <p:spPr>
            <a:xfrm>
              <a:off x="7915824" y="2978634"/>
              <a:ext cx="514636" cy="772342"/>
            </a:xfrm>
            <a:custGeom>
              <a:avLst/>
              <a:gdLst/>
              <a:ahLst/>
              <a:cxnLst/>
              <a:rect l="l" t="t" r="r" b="b"/>
              <a:pathLst>
                <a:path w="40427" h="60671" extrusionOk="0">
                  <a:moveTo>
                    <a:pt x="15685" y="1"/>
                  </a:moveTo>
                  <a:lnTo>
                    <a:pt x="9302" y="5229"/>
                  </a:lnTo>
                  <a:cubicBezTo>
                    <a:pt x="7752" y="11582"/>
                    <a:pt x="1" y="41096"/>
                    <a:pt x="1" y="41096"/>
                  </a:cubicBezTo>
                  <a:lnTo>
                    <a:pt x="26475" y="60670"/>
                  </a:lnTo>
                  <a:cubicBezTo>
                    <a:pt x="26475" y="60670"/>
                    <a:pt x="40427" y="46689"/>
                    <a:pt x="37266" y="26506"/>
                  </a:cubicBezTo>
                  <a:cubicBezTo>
                    <a:pt x="34105" y="6354"/>
                    <a:pt x="19180" y="426"/>
                    <a:pt x="156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29"/>
            <p:cNvSpPr/>
            <p:nvPr/>
          </p:nvSpPr>
          <p:spPr>
            <a:xfrm>
              <a:off x="7919312" y="3096664"/>
              <a:ext cx="102158" cy="388889"/>
            </a:xfrm>
            <a:custGeom>
              <a:avLst/>
              <a:gdLst/>
              <a:ahLst/>
              <a:cxnLst/>
              <a:rect l="l" t="t" r="r" b="b"/>
              <a:pathLst>
                <a:path w="8025" h="30549" fill="none" extrusionOk="0">
                  <a:moveTo>
                    <a:pt x="8025" y="1"/>
                  </a:moveTo>
                  <a:lnTo>
                    <a:pt x="0" y="30548"/>
                  </a:lnTo>
                </a:path>
              </a:pathLst>
            </a:custGeom>
            <a:noFill/>
            <a:ln w="9875" cap="flat" cmpd="sng">
              <a:solidFill>
                <a:schemeClr val="accent2"/>
              </a:solidFill>
              <a:prstDash val="solid"/>
              <a:miter lim="303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29"/>
            <p:cNvSpPr/>
            <p:nvPr/>
          </p:nvSpPr>
          <p:spPr>
            <a:xfrm>
              <a:off x="7525761" y="3428298"/>
              <a:ext cx="41805" cy="60404"/>
            </a:xfrm>
            <a:custGeom>
              <a:avLst/>
              <a:gdLst/>
              <a:ahLst/>
              <a:cxnLst/>
              <a:rect l="l" t="t" r="r" b="b"/>
              <a:pathLst>
                <a:path w="3284" h="4745" extrusionOk="0">
                  <a:moveTo>
                    <a:pt x="1976" y="1"/>
                  </a:moveTo>
                  <a:cubicBezTo>
                    <a:pt x="1976" y="1"/>
                    <a:pt x="1" y="1429"/>
                    <a:pt x="62" y="4074"/>
                  </a:cubicBezTo>
                  <a:cubicBezTo>
                    <a:pt x="62" y="4473"/>
                    <a:pt x="353" y="4744"/>
                    <a:pt x="681" y="4744"/>
                  </a:cubicBezTo>
                  <a:cubicBezTo>
                    <a:pt x="953" y="4744"/>
                    <a:pt x="1250" y="4558"/>
                    <a:pt x="1429" y="4104"/>
                  </a:cubicBezTo>
                  <a:cubicBezTo>
                    <a:pt x="1824" y="3131"/>
                    <a:pt x="2584" y="1824"/>
                    <a:pt x="3283" y="1733"/>
                  </a:cubicBezTo>
                  <a:lnTo>
                    <a:pt x="1976" y="1"/>
                  </a:lnTo>
                  <a:close/>
                </a:path>
              </a:pathLst>
            </a:custGeom>
            <a:solidFill>
              <a:srgbClr val="F48B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29"/>
            <p:cNvSpPr/>
            <p:nvPr/>
          </p:nvSpPr>
          <p:spPr>
            <a:xfrm>
              <a:off x="7497511" y="3412613"/>
              <a:ext cx="234499" cy="95793"/>
            </a:xfrm>
            <a:custGeom>
              <a:avLst/>
              <a:gdLst/>
              <a:ahLst/>
              <a:cxnLst/>
              <a:rect l="l" t="t" r="r" b="b"/>
              <a:pathLst>
                <a:path w="18421" h="7525" extrusionOk="0">
                  <a:moveTo>
                    <a:pt x="7398" y="1"/>
                  </a:moveTo>
                  <a:cubicBezTo>
                    <a:pt x="6324" y="1"/>
                    <a:pt x="5138" y="278"/>
                    <a:pt x="4165" y="1202"/>
                  </a:cubicBezTo>
                  <a:cubicBezTo>
                    <a:pt x="4165" y="1202"/>
                    <a:pt x="1764" y="1293"/>
                    <a:pt x="274" y="3512"/>
                  </a:cubicBezTo>
                  <a:cubicBezTo>
                    <a:pt x="0" y="3969"/>
                    <a:pt x="293" y="4547"/>
                    <a:pt x="830" y="4547"/>
                  </a:cubicBezTo>
                  <a:cubicBezTo>
                    <a:pt x="1007" y="4547"/>
                    <a:pt x="1211" y="4484"/>
                    <a:pt x="1429" y="4333"/>
                  </a:cubicBezTo>
                  <a:cubicBezTo>
                    <a:pt x="2171" y="3821"/>
                    <a:pt x="3257" y="3267"/>
                    <a:pt x="3963" y="3267"/>
                  </a:cubicBezTo>
                  <a:cubicBezTo>
                    <a:pt x="4096" y="3267"/>
                    <a:pt x="4216" y="3286"/>
                    <a:pt x="4317" y="3330"/>
                  </a:cubicBezTo>
                  <a:cubicBezTo>
                    <a:pt x="4808" y="3540"/>
                    <a:pt x="6450" y="5064"/>
                    <a:pt x="8372" y="5064"/>
                  </a:cubicBezTo>
                  <a:cubicBezTo>
                    <a:pt x="8948" y="5064"/>
                    <a:pt x="9550" y="4927"/>
                    <a:pt x="10153" y="4576"/>
                  </a:cubicBezTo>
                  <a:lnTo>
                    <a:pt x="18056" y="7524"/>
                  </a:lnTo>
                  <a:lnTo>
                    <a:pt x="18421" y="1537"/>
                  </a:lnTo>
                  <a:lnTo>
                    <a:pt x="10366" y="625"/>
                  </a:lnTo>
                  <a:cubicBezTo>
                    <a:pt x="10366" y="625"/>
                    <a:pt x="9009" y="1"/>
                    <a:pt x="7398" y="1"/>
                  </a:cubicBezTo>
                  <a:close/>
                </a:path>
              </a:pathLst>
            </a:custGeom>
            <a:solidFill>
              <a:srgbClr val="F6A9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29"/>
            <p:cNvSpPr/>
            <p:nvPr/>
          </p:nvSpPr>
          <p:spPr>
            <a:xfrm>
              <a:off x="7680162" y="3039960"/>
              <a:ext cx="620269" cy="584052"/>
            </a:xfrm>
            <a:custGeom>
              <a:avLst/>
              <a:gdLst/>
              <a:ahLst/>
              <a:cxnLst/>
              <a:rect l="l" t="t" r="r" b="b"/>
              <a:pathLst>
                <a:path w="48725" h="45880" extrusionOk="0">
                  <a:moveTo>
                    <a:pt x="36439" y="1"/>
                  </a:moveTo>
                  <a:cubicBezTo>
                    <a:pt x="29283" y="1"/>
                    <a:pt x="26672" y="16231"/>
                    <a:pt x="20882" y="27890"/>
                  </a:cubicBezTo>
                  <a:cubicBezTo>
                    <a:pt x="10214" y="29713"/>
                    <a:pt x="882" y="30443"/>
                    <a:pt x="882" y="30443"/>
                  </a:cubicBezTo>
                  <a:lnTo>
                    <a:pt x="1" y="35671"/>
                  </a:lnTo>
                  <a:cubicBezTo>
                    <a:pt x="1" y="35671"/>
                    <a:pt x="16915" y="45879"/>
                    <a:pt x="29322" y="45879"/>
                  </a:cubicBezTo>
                  <a:cubicBezTo>
                    <a:pt x="32763" y="45879"/>
                    <a:pt x="35857" y="45094"/>
                    <a:pt x="38147" y="43087"/>
                  </a:cubicBezTo>
                  <a:cubicBezTo>
                    <a:pt x="48725" y="33847"/>
                    <a:pt x="46172" y="4819"/>
                    <a:pt x="39849" y="1081"/>
                  </a:cubicBezTo>
                  <a:cubicBezTo>
                    <a:pt x="38602" y="340"/>
                    <a:pt x="37473" y="1"/>
                    <a:pt x="3643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29"/>
            <p:cNvSpPr/>
            <p:nvPr/>
          </p:nvSpPr>
          <p:spPr>
            <a:xfrm>
              <a:off x="7691390" y="2979028"/>
              <a:ext cx="496063" cy="448465"/>
            </a:xfrm>
            <a:custGeom>
              <a:avLst/>
              <a:gdLst/>
              <a:ahLst/>
              <a:cxnLst/>
              <a:rect l="l" t="t" r="r" b="b"/>
              <a:pathLst>
                <a:path w="38968" h="35229" fill="none" extrusionOk="0">
                  <a:moveTo>
                    <a:pt x="38967" y="5867"/>
                  </a:moveTo>
                  <a:cubicBezTo>
                    <a:pt x="29089" y="0"/>
                    <a:pt x="26627" y="19332"/>
                    <a:pt x="20000" y="32676"/>
                  </a:cubicBezTo>
                  <a:cubicBezTo>
                    <a:pt x="9332" y="34499"/>
                    <a:pt x="0" y="35229"/>
                    <a:pt x="0" y="35229"/>
                  </a:cubicBezTo>
                </a:path>
              </a:pathLst>
            </a:custGeom>
            <a:noFill/>
            <a:ln w="9875" cap="flat" cmpd="sng">
              <a:solidFill>
                <a:schemeClr val="accent2"/>
              </a:solidFill>
              <a:prstDash val="solid"/>
              <a:miter lim="303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29"/>
            <p:cNvSpPr/>
            <p:nvPr/>
          </p:nvSpPr>
          <p:spPr>
            <a:xfrm>
              <a:off x="8050874" y="2670476"/>
              <a:ext cx="93273" cy="100109"/>
            </a:xfrm>
            <a:custGeom>
              <a:avLst/>
              <a:gdLst/>
              <a:ahLst/>
              <a:cxnLst/>
              <a:rect l="l" t="t" r="r" b="b"/>
              <a:pathLst>
                <a:path w="7327" h="7864" extrusionOk="0">
                  <a:moveTo>
                    <a:pt x="4450" y="1"/>
                  </a:moveTo>
                  <a:cubicBezTo>
                    <a:pt x="3153" y="1"/>
                    <a:pt x="1768" y="1036"/>
                    <a:pt x="973" y="2625"/>
                  </a:cubicBezTo>
                  <a:cubicBezTo>
                    <a:pt x="1" y="4662"/>
                    <a:pt x="365" y="6911"/>
                    <a:pt x="1855" y="7640"/>
                  </a:cubicBezTo>
                  <a:cubicBezTo>
                    <a:pt x="2165" y="7792"/>
                    <a:pt x="2497" y="7864"/>
                    <a:pt x="2838" y="7864"/>
                  </a:cubicBezTo>
                  <a:cubicBezTo>
                    <a:pt x="4134" y="7864"/>
                    <a:pt x="5553" y="6828"/>
                    <a:pt x="6323" y="5239"/>
                  </a:cubicBezTo>
                  <a:cubicBezTo>
                    <a:pt x="7326" y="3203"/>
                    <a:pt x="6931" y="953"/>
                    <a:pt x="5442" y="224"/>
                  </a:cubicBezTo>
                  <a:cubicBezTo>
                    <a:pt x="5125" y="72"/>
                    <a:pt x="4791" y="1"/>
                    <a:pt x="44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29"/>
            <p:cNvSpPr/>
            <p:nvPr/>
          </p:nvSpPr>
          <p:spPr>
            <a:xfrm>
              <a:off x="8038499" y="2731178"/>
              <a:ext cx="61524" cy="66552"/>
            </a:xfrm>
            <a:custGeom>
              <a:avLst/>
              <a:gdLst/>
              <a:ahLst/>
              <a:cxnLst/>
              <a:rect l="l" t="t" r="r" b="b"/>
              <a:pathLst>
                <a:path w="4833" h="5228" extrusionOk="0">
                  <a:moveTo>
                    <a:pt x="2335" y="0"/>
                  </a:moveTo>
                  <a:cubicBezTo>
                    <a:pt x="2256" y="0"/>
                    <a:pt x="2177" y="5"/>
                    <a:pt x="2097" y="15"/>
                  </a:cubicBezTo>
                  <a:cubicBezTo>
                    <a:pt x="851" y="198"/>
                    <a:pt x="0" y="1474"/>
                    <a:pt x="213" y="2903"/>
                  </a:cubicBezTo>
                  <a:cubicBezTo>
                    <a:pt x="383" y="4264"/>
                    <a:pt x="1373" y="5228"/>
                    <a:pt x="2492" y="5228"/>
                  </a:cubicBezTo>
                  <a:cubicBezTo>
                    <a:pt x="2573" y="5228"/>
                    <a:pt x="2654" y="5223"/>
                    <a:pt x="2736" y="5213"/>
                  </a:cubicBezTo>
                  <a:cubicBezTo>
                    <a:pt x="3952" y="5061"/>
                    <a:pt x="4833" y="3784"/>
                    <a:pt x="4651" y="2325"/>
                  </a:cubicBezTo>
                  <a:cubicBezTo>
                    <a:pt x="4480" y="990"/>
                    <a:pt x="3460" y="0"/>
                    <a:pt x="23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29"/>
            <p:cNvSpPr/>
            <p:nvPr/>
          </p:nvSpPr>
          <p:spPr>
            <a:xfrm>
              <a:off x="7897644" y="2723985"/>
              <a:ext cx="211280" cy="218294"/>
            </a:xfrm>
            <a:custGeom>
              <a:avLst/>
              <a:gdLst/>
              <a:ahLst/>
              <a:cxnLst/>
              <a:rect l="l" t="t" r="r" b="b"/>
              <a:pathLst>
                <a:path w="16597" h="17148" extrusionOk="0">
                  <a:moveTo>
                    <a:pt x="8288" y="1"/>
                  </a:moveTo>
                  <a:cubicBezTo>
                    <a:pt x="3833" y="1"/>
                    <a:pt x="211" y="3707"/>
                    <a:pt x="91" y="8422"/>
                  </a:cubicBezTo>
                  <a:cubicBezTo>
                    <a:pt x="0" y="13164"/>
                    <a:pt x="3587" y="17085"/>
                    <a:pt x="8146" y="17146"/>
                  </a:cubicBezTo>
                  <a:cubicBezTo>
                    <a:pt x="8200" y="17147"/>
                    <a:pt x="8253" y="17147"/>
                    <a:pt x="8307" y="17147"/>
                  </a:cubicBezTo>
                  <a:cubicBezTo>
                    <a:pt x="12764" y="17147"/>
                    <a:pt x="16445" y="13412"/>
                    <a:pt x="16505" y="8757"/>
                  </a:cubicBezTo>
                  <a:cubicBezTo>
                    <a:pt x="16596" y="4015"/>
                    <a:pt x="13009" y="94"/>
                    <a:pt x="8450" y="3"/>
                  </a:cubicBezTo>
                  <a:cubicBezTo>
                    <a:pt x="8396" y="2"/>
                    <a:pt x="8342" y="1"/>
                    <a:pt x="828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29"/>
            <p:cNvSpPr/>
            <p:nvPr/>
          </p:nvSpPr>
          <p:spPr>
            <a:xfrm>
              <a:off x="8006379" y="2892342"/>
              <a:ext cx="110675" cy="160589"/>
            </a:xfrm>
            <a:custGeom>
              <a:avLst/>
              <a:gdLst/>
              <a:ahLst/>
              <a:cxnLst/>
              <a:rect l="l" t="t" r="r" b="b"/>
              <a:pathLst>
                <a:path w="8694" h="12615" extrusionOk="0">
                  <a:moveTo>
                    <a:pt x="3040" y="1"/>
                  </a:moveTo>
                  <a:lnTo>
                    <a:pt x="0" y="3010"/>
                  </a:lnTo>
                  <a:lnTo>
                    <a:pt x="2341" y="12615"/>
                  </a:lnTo>
                  <a:cubicBezTo>
                    <a:pt x="8693" y="11946"/>
                    <a:pt x="8541" y="6749"/>
                    <a:pt x="8541" y="6749"/>
                  </a:cubicBezTo>
                  <a:lnTo>
                    <a:pt x="3040" y="1"/>
                  </a:lnTo>
                  <a:close/>
                </a:path>
              </a:pathLst>
            </a:custGeom>
            <a:solidFill>
              <a:srgbClr val="F6A9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29"/>
            <p:cNvSpPr/>
            <p:nvPr/>
          </p:nvSpPr>
          <p:spPr>
            <a:xfrm>
              <a:off x="7900025" y="2869502"/>
              <a:ext cx="22392" cy="43995"/>
            </a:xfrm>
            <a:custGeom>
              <a:avLst/>
              <a:gdLst/>
              <a:ahLst/>
              <a:cxnLst/>
              <a:rect l="l" t="t" r="r" b="b"/>
              <a:pathLst>
                <a:path w="1759" h="3456" extrusionOk="0">
                  <a:moveTo>
                    <a:pt x="1119" y="0"/>
                  </a:moveTo>
                  <a:cubicBezTo>
                    <a:pt x="927" y="0"/>
                    <a:pt x="0" y="2789"/>
                    <a:pt x="56" y="3041"/>
                  </a:cubicBezTo>
                  <a:cubicBezTo>
                    <a:pt x="98" y="3291"/>
                    <a:pt x="712" y="3456"/>
                    <a:pt x="1152" y="3456"/>
                  </a:cubicBezTo>
                  <a:cubicBezTo>
                    <a:pt x="1354" y="3456"/>
                    <a:pt x="1519" y="3421"/>
                    <a:pt x="1576" y="3345"/>
                  </a:cubicBezTo>
                  <a:cubicBezTo>
                    <a:pt x="1758" y="3132"/>
                    <a:pt x="1242" y="731"/>
                    <a:pt x="1150" y="62"/>
                  </a:cubicBezTo>
                  <a:cubicBezTo>
                    <a:pt x="1146" y="20"/>
                    <a:pt x="1135" y="0"/>
                    <a:pt x="1119" y="0"/>
                  </a:cubicBezTo>
                  <a:close/>
                </a:path>
              </a:pathLst>
            </a:custGeom>
            <a:solidFill>
              <a:srgbClr val="F48B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29"/>
            <p:cNvSpPr/>
            <p:nvPr/>
          </p:nvSpPr>
          <p:spPr>
            <a:xfrm>
              <a:off x="7909637" y="2806050"/>
              <a:ext cx="140463" cy="146828"/>
            </a:xfrm>
            <a:custGeom>
              <a:avLst/>
              <a:gdLst/>
              <a:ahLst/>
              <a:cxnLst/>
              <a:rect l="l" t="t" r="r" b="b"/>
              <a:pathLst>
                <a:path w="11034" h="11534" extrusionOk="0">
                  <a:moveTo>
                    <a:pt x="578" y="0"/>
                  </a:moveTo>
                  <a:cubicBezTo>
                    <a:pt x="183" y="852"/>
                    <a:pt x="0" y="1855"/>
                    <a:pt x="91" y="2888"/>
                  </a:cubicBezTo>
                  <a:lnTo>
                    <a:pt x="639" y="7083"/>
                  </a:lnTo>
                  <a:cubicBezTo>
                    <a:pt x="946" y="9655"/>
                    <a:pt x="3132" y="11533"/>
                    <a:pt x="5633" y="11533"/>
                  </a:cubicBezTo>
                  <a:cubicBezTo>
                    <a:pt x="5851" y="11533"/>
                    <a:pt x="6071" y="11519"/>
                    <a:pt x="6292" y="11490"/>
                  </a:cubicBezTo>
                  <a:cubicBezTo>
                    <a:pt x="9119" y="11156"/>
                    <a:pt x="11034" y="8602"/>
                    <a:pt x="10700" y="5836"/>
                  </a:cubicBezTo>
                  <a:lnTo>
                    <a:pt x="10426" y="3800"/>
                  </a:lnTo>
                  <a:cubicBezTo>
                    <a:pt x="10183" y="3861"/>
                    <a:pt x="9940" y="3891"/>
                    <a:pt x="9666" y="3952"/>
                  </a:cubicBezTo>
                  <a:cubicBezTo>
                    <a:pt x="9254" y="4003"/>
                    <a:pt x="8845" y="4029"/>
                    <a:pt x="8440" y="4029"/>
                  </a:cubicBezTo>
                  <a:cubicBezTo>
                    <a:pt x="5267" y="4029"/>
                    <a:pt x="2384" y="2481"/>
                    <a:pt x="578" y="0"/>
                  </a:cubicBezTo>
                  <a:close/>
                </a:path>
              </a:pathLst>
            </a:custGeom>
            <a:solidFill>
              <a:srgbClr val="F6A9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29"/>
            <p:cNvSpPr/>
            <p:nvPr/>
          </p:nvSpPr>
          <p:spPr>
            <a:xfrm>
              <a:off x="8018754" y="2851488"/>
              <a:ext cx="54574" cy="51938"/>
            </a:xfrm>
            <a:custGeom>
              <a:avLst/>
              <a:gdLst/>
              <a:ahLst/>
              <a:cxnLst/>
              <a:rect l="l" t="t" r="r" b="b"/>
              <a:pathLst>
                <a:path w="4287" h="4080" extrusionOk="0">
                  <a:moveTo>
                    <a:pt x="2130" y="0"/>
                  </a:moveTo>
                  <a:cubicBezTo>
                    <a:pt x="2040" y="0"/>
                    <a:pt x="1948" y="6"/>
                    <a:pt x="1855" y="18"/>
                  </a:cubicBezTo>
                  <a:cubicBezTo>
                    <a:pt x="761" y="231"/>
                    <a:pt x="1" y="1204"/>
                    <a:pt x="122" y="2298"/>
                  </a:cubicBezTo>
                  <a:cubicBezTo>
                    <a:pt x="262" y="3329"/>
                    <a:pt x="1092" y="4079"/>
                    <a:pt x="2119" y="4079"/>
                  </a:cubicBezTo>
                  <a:cubicBezTo>
                    <a:pt x="2212" y="4079"/>
                    <a:pt x="2306" y="4073"/>
                    <a:pt x="2402" y="4061"/>
                  </a:cubicBezTo>
                  <a:cubicBezTo>
                    <a:pt x="3496" y="3909"/>
                    <a:pt x="4287" y="2906"/>
                    <a:pt x="4135" y="1781"/>
                  </a:cubicBezTo>
                  <a:cubicBezTo>
                    <a:pt x="3995" y="775"/>
                    <a:pt x="3161" y="0"/>
                    <a:pt x="2130" y="0"/>
                  </a:cubicBezTo>
                  <a:close/>
                </a:path>
              </a:pathLst>
            </a:custGeom>
            <a:solidFill>
              <a:srgbClr val="F6A9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29"/>
            <p:cNvSpPr/>
            <p:nvPr/>
          </p:nvSpPr>
          <p:spPr>
            <a:xfrm>
              <a:off x="8028429" y="2860934"/>
              <a:ext cx="34842" cy="33353"/>
            </a:xfrm>
            <a:custGeom>
              <a:avLst/>
              <a:gdLst/>
              <a:ahLst/>
              <a:cxnLst/>
              <a:rect l="l" t="t" r="r" b="b"/>
              <a:pathLst>
                <a:path w="2737" h="2620" extrusionOk="0">
                  <a:moveTo>
                    <a:pt x="1369" y="188"/>
                  </a:moveTo>
                  <a:cubicBezTo>
                    <a:pt x="1946" y="188"/>
                    <a:pt x="2402" y="614"/>
                    <a:pt x="2463" y="1191"/>
                  </a:cubicBezTo>
                  <a:cubicBezTo>
                    <a:pt x="2524" y="1495"/>
                    <a:pt x="2432" y="1799"/>
                    <a:pt x="2250" y="2012"/>
                  </a:cubicBezTo>
                  <a:cubicBezTo>
                    <a:pt x="2068" y="2255"/>
                    <a:pt x="1794" y="2407"/>
                    <a:pt x="1490" y="2437"/>
                  </a:cubicBezTo>
                  <a:cubicBezTo>
                    <a:pt x="1438" y="2445"/>
                    <a:pt x="1386" y="2449"/>
                    <a:pt x="1334" y="2449"/>
                  </a:cubicBezTo>
                  <a:cubicBezTo>
                    <a:pt x="787" y="2449"/>
                    <a:pt x="300" y="2020"/>
                    <a:pt x="244" y="1465"/>
                  </a:cubicBezTo>
                  <a:cubicBezTo>
                    <a:pt x="153" y="857"/>
                    <a:pt x="609" y="279"/>
                    <a:pt x="1217" y="188"/>
                  </a:cubicBezTo>
                  <a:close/>
                  <a:moveTo>
                    <a:pt x="1339" y="1"/>
                  </a:moveTo>
                  <a:cubicBezTo>
                    <a:pt x="1299" y="1"/>
                    <a:pt x="1258" y="2"/>
                    <a:pt x="1217" y="6"/>
                  </a:cubicBezTo>
                  <a:cubicBezTo>
                    <a:pt x="487" y="127"/>
                    <a:pt x="1" y="766"/>
                    <a:pt x="92" y="1495"/>
                  </a:cubicBezTo>
                  <a:cubicBezTo>
                    <a:pt x="153" y="2133"/>
                    <a:pt x="730" y="2620"/>
                    <a:pt x="1399" y="2620"/>
                  </a:cubicBezTo>
                  <a:lnTo>
                    <a:pt x="1551" y="2620"/>
                  </a:lnTo>
                  <a:cubicBezTo>
                    <a:pt x="1885" y="2589"/>
                    <a:pt x="2220" y="2407"/>
                    <a:pt x="2432" y="2133"/>
                  </a:cubicBezTo>
                  <a:cubicBezTo>
                    <a:pt x="2676" y="1829"/>
                    <a:pt x="2736" y="1495"/>
                    <a:pt x="2706" y="1130"/>
                  </a:cubicBezTo>
                  <a:cubicBezTo>
                    <a:pt x="2591" y="471"/>
                    <a:pt x="2017" y="1"/>
                    <a:pt x="1339" y="1"/>
                  </a:cubicBezTo>
                  <a:close/>
                </a:path>
              </a:pathLst>
            </a:custGeom>
            <a:solidFill>
              <a:srgbClr val="F48B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29"/>
            <p:cNvSpPr/>
            <p:nvPr/>
          </p:nvSpPr>
          <p:spPr>
            <a:xfrm>
              <a:off x="7929370" y="2859432"/>
              <a:ext cx="13557" cy="22112"/>
            </a:xfrm>
            <a:custGeom>
              <a:avLst/>
              <a:gdLst/>
              <a:ahLst/>
              <a:cxnLst/>
              <a:rect l="l" t="t" r="r" b="b"/>
              <a:pathLst>
                <a:path w="1065" h="1737" extrusionOk="0">
                  <a:moveTo>
                    <a:pt x="457" y="0"/>
                  </a:moveTo>
                  <a:cubicBezTo>
                    <a:pt x="446" y="0"/>
                    <a:pt x="436" y="1"/>
                    <a:pt x="426" y="2"/>
                  </a:cubicBezTo>
                  <a:cubicBezTo>
                    <a:pt x="152" y="2"/>
                    <a:pt x="0" y="428"/>
                    <a:pt x="61" y="914"/>
                  </a:cubicBezTo>
                  <a:cubicBezTo>
                    <a:pt x="149" y="1409"/>
                    <a:pt x="348" y="1737"/>
                    <a:pt x="605" y="1737"/>
                  </a:cubicBezTo>
                  <a:cubicBezTo>
                    <a:pt x="616" y="1737"/>
                    <a:pt x="627" y="1736"/>
                    <a:pt x="639" y="1735"/>
                  </a:cubicBezTo>
                  <a:cubicBezTo>
                    <a:pt x="912" y="1674"/>
                    <a:pt x="1064" y="1279"/>
                    <a:pt x="973" y="823"/>
                  </a:cubicBezTo>
                  <a:cubicBezTo>
                    <a:pt x="915" y="328"/>
                    <a:pt x="689" y="0"/>
                    <a:pt x="4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29"/>
            <p:cNvSpPr/>
            <p:nvPr/>
          </p:nvSpPr>
          <p:spPr>
            <a:xfrm>
              <a:off x="7946009" y="2873589"/>
              <a:ext cx="24773" cy="23207"/>
            </a:xfrm>
            <a:custGeom>
              <a:avLst/>
              <a:gdLst/>
              <a:ahLst/>
              <a:cxnLst/>
              <a:rect l="l" t="t" r="r" b="b"/>
              <a:pathLst>
                <a:path w="1946" h="1823" extrusionOk="0">
                  <a:moveTo>
                    <a:pt x="1001" y="1"/>
                  </a:moveTo>
                  <a:cubicBezTo>
                    <a:pt x="952" y="1"/>
                    <a:pt x="902" y="5"/>
                    <a:pt x="852" y="15"/>
                  </a:cubicBezTo>
                  <a:cubicBezTo>
                    <a:pt x="365" y="76"/>
                    <a:pt x="0" y="531"/>
                    <a:pt x="61" y="1018"/>
                  </a:cubicBezTo>
                  <a:cubicBezTo>
                    <a:pt x="116" y="1481"/>
                    <a:pt x="488" y="1822"/>
                    <a:pt x="937" y="1822"/>
                  </a:cubicBezTo>
                  <a:cubicBezTo>
                    <a:pt x="988" y="1822"/>
                    <a:pt x="1041" y="1817"/>
                    <a:pt x="1095" y="1808"/>
                  </a:cubicBezTo>
                  <a:cubicBezTo>
                    <a:pt x="1581" y="1747"/>
                    <a:pt x="1946" y="1291"/>
                    <a:pt x="1885" y="805"/>
                  </a:cubicBezTo>
                  <a:cubicBezTo>
                    <a:pt x="1803" y="342"/>
                    <a:pt x="1428" y="1"/>
                    <a:pt x="1001" y="1"/>
                  </a:cubicBezTo>
                  <a:close/>
                </a:path>
              </a:pathLst>
            </a:custGeom>
            <a:solidFill>
              <a:srgbClr val="F48B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 name="مربع نص 18">
            <a:extLst>
              <a:ext uri="{FF2B5EF4-FFF2-40B4-BE49-F238E27FC236}">
                <a16:creationId xmlns:a16="http://schemas.microsoft.com/office/drawing/2014/main" id="{9B151141-5754-88F6-C9C3-90A63EEE50A2}"/>
              </a:ext>
            </a:extLst>
          </p:cNvPr>
          <p:cNvSpPr txBox="1"/>
          <p:nvPr/>
        </p:nvSpPr>
        <p:spPr>
          <a:xfrm>
            <a:off x="369491" y="1447417"/>
            <a:ext cx="5164666" cy="2308324"/>
          </a:xfrm>
          <a:prstGeom prst="rect">
            <a:avLst/>
          </a:prstGeom>
          <a:noFill/>
        </p:spPr>
        <p:txBody>
          <a:bodyPr wrap="square">
            <a:spAutoFit/>
          </a:bodyPr>
          <a:lstStyle/>
          <a:p>
            <a:pPr algn="r" rtl="1">
              <a:lnSpc>
                <a:spcPct val="150000"/>
              </a:lnSpc>
            </a:pPr>
            <a:r>
              <a:rPr lang="ar-SA" sz="2400" b="1" kern="100" dirty="0">
                <a:solidFill>
                  <a:schemeClr val="bg2">
                    <a:lumMod val="25000"/>
                  </a:schemeClr>
                </a:solidFill>
                <a:effectLst/>
                <a:latin typeface="+mn-lt"/>
                <a:ea typeface="Calibri" panose="020F0502020204030204" pitchFamily="34" charset="0"/>
                <a:cs typeface="+mn-cs"/>
              </a:rPr>
              <a:t>من المتوقع بعد نهاية الدرس أن يكون المتعلم قادرًا على أن:</a:t>
            </a:r>
            <a:endParaRPr lang="en-US" sz="2400" b="1" kern="100" dirty="0">
              <a:solidFill>
                <a:schemeClr val="bg2">
                  <a:lumMod val="25000"/>
                </a:schemeClr>
              </a:solidFill>
              <a:effectLst/>
              <a:latin typeface="+mn-lt"/>
              <a:ea typeface="Calibri" panose="020F0502020204030204" pitchFamily="34" charset="0"/>
              <a:cs typeface="+mn-cs"/>
            </a:endParaRPr>
          </a:p>
          <a:p>
            <a:pPr marL="342900" indent="-342900" algn="r" rtl="1">
              <a:buFont typeface="Arial" panose="020B0604020202020204" pitchFamily="34" charset="0"/>
              <a:buChar char="•"/>
            </a:pPr>
            <a:r>
              <a:rPr lang="ar-SA" sz="2400" b="1" kern="100" dirty="0">
                <a:effectLst/>
                <a:latin typeface="+mn-lt"/>
                <a:ea typeface="Calibri" panose="020F0502020204030204" pitchFamily="34" charset="0"/>
                <a:cs typeface="+mn-cs"/>
              </a:rPr>
              <a:t> </a:t>
            </a:r>
            <a:r>
              <a:rPr lang="ar-SA" sz="2400" b="1" kern="100" dirty="0">
                <a:effectLst/>
                <a:latin typeface="Calibri" panose="020F0502020204030204" pitchFamily="34" charset="0"/>
                <a:ea typeface="Calibri" panose="020F0502020204030204" pitchFamily="34" charset="0"/>
                <a:cs typeface="+mn-cs"/>
              </a:rPr>
              <a:t>يتعرَّف على مكونات خاتمة البحث العلمي.</a:t>
            </a:r>
            <a:endParaRPr lang="en-US" sz="2400" b="1" kern="100" dirty="0">
              <a:effectLst/>
              <a:latin typeface="Calibri" panose="020F0502020204030204" pitchFamily="34" charset="0"/>
              <a:ea typeface="Calibri" panose="020F0502020204030204" pitchFamily="34" charset="0"/>
              <a:cs typeface="+mn-cs"/>
            </a:endParaRPr>
          </a:p>
          <a:p>
            <a:pPr marL="342900" indent="-342900" algn="r" rtl="1">
              <a:buFont typeface="Arial" panose="020B0604020202020204" pitchFamily="34" charset="0"/>
              <a:buChar char="•"/>
            </a:pPr>
            <a:r>
              <a:rPr lang="ar-SA" sz="2400" b="1" kern="100" dirty="0">
                <a:effectLst/>
                <a:latin typeface="Calibri" panose="020F0502020204030204" pitchFamily="34" charset="0"/>
                <a:ea typeface="Calibri" panose="020F0502020204030204" pitchFamily="34" charset="0"/>
                <a:cs typeface="+mn-cs"/>
              </a:rPr>
              <a:t>يطبق إعداد خاتمة بحث.</a:t>
            </a:r>
            <a:endParaRPr lang="en-US" sz="2400" b="1" kern="100" dirty="0">
              <a:effectLst/>
              <a:latin typeface="Calibri" panose="020F0502020204030204" pitchFamily="34" charset="0"/>
              <a:ea typeface="Calibri" panose="020F0502020204030204" pitchFamily="34" charset="0"/>
              <a:cs typeface="+mn-cs"/>
            </a:endParaRPr>
          </a:p>
          <a:p>
            <a:pPr marL="342900" indent="-342900" algn="r" rtl="1">
              <a:buFont typeface="Arial" panose="020B0604020202020204" pitchFamily="34" charset="0"/>
              <a:buChar char="•"/>
            </a:pPr>
            <a:r>
              <a:rPr lang="ar-SA" sz="2400" b="1" kern="100" dirty="0">
                <a:effectLst/>
                <a:latin typeface="Calibri" panose="020F0502020204030204" pitchFamily="34" charset="0"/>
                <a:ea typeface="Calibri" panose="020F0502020204030204" pitchFamily="34" charset="0"/>
                <a:cs typeface="+mn-cs"/>
              </a:rPr>
              <a:t>يُعِّد خاتمة بحثه وفق الخطوات المحددة.</a:t>
            </a:r>
            <a:endParaRPr lang="en-US" sz="2400" b="1" kern="100" dirty="0">
              <a:effectLst/>
              <a:latin typeface="Calibri" panose="020F0502020204030204" pitchFamily="34" charset="0"/>
              <a:ea typeface="Calibri" panose="020F0502020204030204" pitchFamily="34" charset="0"/>
              <a:cs typeface="+mn-cs"/>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grpSp>
        <p:nvGrpSpPr>
          <p:cNvPr id="583" name="Google Shape;583;p36"/>
          <p:cNvGrpSpPr/>
          <p:nvPr/>
        </p:nvGrpSpPr>
        <p:grpSpPr>
          <a:xfrm rot="-3883798">
            <a:off x="248958" y="18326"/>
            <a:ext cx="1135093" cy="1269991"/>
            <a:chOff x="-6793025" y="-6909975"/>
            <a:chExt cx="2757850" cy="3085600"/>
          </a:xfrm>
        </p:grpSpPr>
        <p:sp>
          <p:nvSpPr>
            <p:cNvPr id="584" name="Google Shape;584;p36"/>
            <p:cNvSpPr/>
            <p:nvPr/>
          </p:nvSpPr>
          <p:spPr>
            <a:xfrm>
              <a:off x="-6793025" y="-6654550"/>
              <a:ext cx="2757850" cy="2830175"/>
            </a:xfrm>
            <a:custGeom>
              <a:avLst/>
              <a:gdLst/>
              <a:ahLst/>
              <a:cxnLst/>
              <a:rect l="l" t="t" r="r" b="b"/>
              <a:pathLst>
                <a:path w="110314" h="113207" extrusionOk="0">
                  <a:moveTo>
                    <a:pt x="59373" y="0"/>
                  </a:moveTo>
                  <a:cubicBezTo>
                    <a:pt x="58780" y="0"/>
                    <a:pt x="58188" y="256"/>
                    <a:pt x="57776" y="744"/>
                  </a:cubicBezTo>
                  <a:lnTo>
                    <a:pt x="735" y="69459"/>
                  </a:lnTo>
                  <a:cubicBezTo>
                    <a:pt x="1" y="70360"/>
                    <a:pt x="134" y="71628"/>
                    <a:pt x="1002" y="72395"/>
                  </a:cubicBezTo>
                  <a:lnTo>
                    <a:pt x="49636" y="112757"/>
                  </a:lnTo>
                  <a:cubicBezTo>
                    <a:pt x="50010" y="113059"/>
                    <a:pt x="50465" y="113206"/>
                    <a:pt x="50923" y="113206"/>
                  </a:cubicBezTo>
                  <a:cubicBezTo>
                    <a:pt x="51526" y="113206"/>
                    <a:pt x="52135" y="112950"/>
                    <a:pt x="52572" y="112457"/>
                  </a:cubicBezTo>
                  <a:lnTo>
                    <a:pt x="109613" y="43741"/>
                  </a:lnTo>
                  <a:cubicBezTo>
                    <a:pt x="110313" y="42874"/>
                    <a:pt x="110180" y="41573"/>
                    <a:pt x="109312" y="40839"/>
                  </a:cubicBezTo>
                  <a:lnTo>
                    <a:pt x="60678" y="477"/>
                  </a:lnTo>
                  <a:cubicBezTo>
                    <a:pt x="60298" y="155"/>
                    <a:pt x="59835" y="0"/>
                    <a:pt x="5937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36"/>
            <p:cNvSpPr/>
            <p:nvPr/>
          </p:nvSpPr>
          <p:spPr>
            <a:xfrm>
              <a:off x="-6741300" y="-6909975"/>
              <a:ext cx="2595200" cy="2825500"/>
            </a:xfrm>
            <a:custGeom>
              <a:avLst/>
              <a:gdLst/>
              <a:ahLst/>
              <a:cxnLst/>
              <a:rect l="l" t="t" r="r" b="b"/>
              <a:pathLst>
                <a:path w="103808" h="113020" extrusionOk="0">
                  <a:moveTo>
                    <a:pt x="46598" y="0"/>
                  </a:moveTo>
                  <a:cubicBezTo>
                    <a:pt x="45876" y="0"/>
                    <a:pt x="45174" y="372"/>
                    <a:pt x="44765" y="1053"/>
                  </a:cubicBezTo>
                  <a:lnTo>
                    <a:pt x="534" y="78609"/>
                  </a:lnTo>
                  <a:cubicBezTo>
                    <a:pt x="0" y="79610"/>
                    <a:pt x="334" y="80877"/>
                    <a:pt x="1334" y="81444"/>
                  </a:cubicBezTo>
                  <a:lnTo>
                    <a:pt x="56207" y="112767"/>
                  </a:lnTo>
                  <a:cubicBezTo>
                    <a:pt x="56527" y="112937"/>
                    <a:pt x="56870" y="113019"/>
                    <a:pt x="57209" y="113019"/>
                  </a:cubicBezTo>
                  <a:cubicBezTo>
                    <a:pt x="57932" y="113019"/>
                    <a:pt x="58634" y="112647"/>
                    <a:pt x="59042" y="111966"/>
                  </a:cubicBezTo>
                  <a:lnTo>
                    <a:pt x="103274" y="34411"/>
                  </a:lnTo>
                  <a:cubicBezTo>
                    <a:pt x="103808" y="33410"/>
                    <a:pt x="103474" y="32142"/>
                    <a:pt x="102473" y="31575"/>
                  </a:cubicBezTo>
                  <a:lnTo>
                    <a:pt x="47601" y="253"/>
                  </a:lnTo>
                  <a:cubicBezTo>
                    <a:pt x="47281" y="82"/>
                    <a:pt x="46938" y="0"/>
                    <a:pt x="465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36"/>
            <p:cNvSpPr/>
            <p:nvPr/>
          </p:nvSpPr>
          <p:spPr>
            <a:xfrm>
              <a:off x="-5623850" y="-6645150"/>
              <a:ext cx="1205900" cy="693850"/>
            </a:xfrm>
            <a:custGeom>
              <a:avLst/>
              <a:gdLst/>
              <a:ahLst/>
              <a:cxnLst/>
              <a:rect l="l" t="t" r="r" b="b"/>
              <a:pathLst>
                <a:path w="48236" h="27754" extrusionOk="0">
                  <a:moveTo>
                    <a:pt x="101" y="434"/>
                  </a:moveTo>
                  <a:lnTo>
                    <a:pt x="47902" y="27687"/>
                  </a:lnTo>
                  <a:cubicBezTo>
                    <a:pt x="48002" y="27754"/>
                    <a:pt x="48102" y="27754"/>
                    <a:pt x="48202" y="27620"/>
                  </a:cubicBezTo>
                  <a:cubicBezTo>
                    <a:pt x="48235" y="27520"/>
                    <a:pt x="48235" y="27387"/>
                    <a:pt x="48102" y="27320"/>
                  </a:cubicBezTo>
                  <a:lnTo>
                    <a:pt x="334" y="34"/>
                  </a:lnTo>
                  <a:cubicBezTo>
                    <a:pt x="234" y="1"/>
                    <a:pt x="101" y="1"/>
                    <a:pt x="34" y="134"/>
                  </a:cubicBezTo>
                  <a:cubicBezTo>
                    <a:pt x="1" y="201"/>
                    <a:pt x="34" y="334"/>
                    <a:pt x="101" y="434"/>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36"/>
            <p:cNvSpPr/>
            <p:nvPr/>
          </p:nvSpPr>
          <p:spPr>
            <a:xfrm>
              <a:off x="-5677225" y="-6550925"/>
              <a:ext cx="768075" cy="442850"/>
            </a:xfrm>
            <a:custGeom>
              <a:avLst/>
              <a:gdLst/>
              <a:ahLst/>
              <a:cxnLst/>
              <a:rect l="l" t="t" r="r" b="b"/>
              <a:pathLst>
                <a:path w="30723" h="17714" extrusionOk="0">
                  <a:moveTo>
                    <a:pt x="134" y="401"/>
                  </a:moveTo>
                  <a:lnTo>
                    <a:pt x="30389" y="17680"/>
                  </a:lnTo>
                  <a:cubicBezTo>
                    <a:pt x="30489" y="17714"/>
                    <a:pt x="30589" y="17714"/>
                    <a:pt x="30689" y="17580"/>
                  </a:cubicBezTo>
                  <a:cubicBezTo>
                    <a:pt x="30723" y="17513"/>
                    <a:pt x="30723" y="17380"/>
                    <a:pt x="30589" y="17280"/>
                  </a:cubicBezTo>
                  <a:lnTo>
                    <a:pt x="334" y="34"/>
                  </a:lnTo>
                  <a:cubicBezTo>
                    <a:pt x="234" y="1"/>
                    <a:pt x="134" y="1"/>
                    <a:pt x="34" y="101"/>
                  </a:cubicBezTo>
                  <a:cubicBezTo>
                    <a:pt x="1" y="201"/>
                    <a:pt x="1" y="335"/>
                    <a:pt x="134" y="401"/>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36"/>
            <p:cNvSpPr/>
            <p:nvPr/>
          </p:nvSpPr>
          <p:spPr>
            <a:xfrm>
              <a:off x="-4883325" y="-6098100"/>
              <a:ext cx="384475" cy="224350"/>
            </a:xfrm>
            <a:custGeom>
              <a:avLst/>
              <a:gdLst/>
              <a:ahLst/>
              <a:cxnLst/>
              <a:rect l="l" t="t" r="r" b="b"/>
              <a:pathLst>
                <a:path w="15379" h="8974" extrusionOk="0">
                  <a:moveTo>
                    <a:pt x="368" y="68"/>
                  </a:moveTo>
                  <a:cubicBezTo>
                    <a:pt x="268" y="1"/>
                    <a:pt x="134" y="1"/>
                    <a:pt x="68" y="134"/>
                  </a:cubicBezTo>
                  <a:cubicBezTo>
                    <a:pt x="1" y="234"/>
                    <a:pt x="1" y="334"/>
                    <a:pt x="134" y="435"/>
                  </a:cubicBezTo>
                  <a:lnTo>
                    <a:pt x="15045" y="8941"/>
                  </a:lnTo>
                  <a:cubicBezTo>
                    <a:pt x="15112" y="8974"/>
                    <a:pt x="15245" y="8974"/>
                    <a:pt x="15312" y="8841"/>
                  </a:cubicBezTo>
                  <a:cubicBezTo>
                    <a:pt x="15379" y="8774"/>
                    <a:pt x="15379" y="8640"/>
                    <a:pt x="15245" y="8574"/>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36"/>
            <p:cNvSpPr/>
            <p:nvPr/>
          </p:nvSpPr>
          <p:spPr>
            <a:xfrm>
              <a:off x="-5731425" y="-6457525"/>
              <a:ext cx="1068300" cy="613800"/>
            </a:xfrm>
            <a:custGeom>
              <a:avLst/>
              <a:gdLst/>
              <a:ahLst/>
              <a:cxnLst/>
              <a:rect l="l" t="t" r="r" b="b"/>
              <a:pathLst>
                <a:path w="42732" h="24552" extrusionOk="0">
                  <a:moveTo>
                    <a:pt x="167" y="435"/>
                  </a:moveTo>
                  <a:lnTo>
                    <a:pt x="42398" y="24519"/>
                  </a:lnTo>
                  <a:cubicBezTo>
                    <a:pt x="42498" y="24552"/>
                    <a:pt x="42598" y="24552"/>
                    <a:pt x="42698" y="24452"/>
                  </a:cubicBezTo>
                  <a:cubicBezTo>
                    <a:pt x="42731" y="24352"/>
                    <a:pt x="42731" y="24218"/>
                    <a:pt x="42598" y="24152"/>
                  </a:cubicBezTo>
                  <a:lnTo>
                    <a:pt x="368" y="34"/>
                  </a:lnTo>
                  <a:cubicBezTo>
                    <a:pt x="301" y="1"/>
                    <a:pt x="167" y="1"/>
                    <a:pt x="67" y="134"/>
                  </a:cubicBezTo>
                  <a:cubicBezTo>
                    <a:pt x="1" y="234"/>
                    <a:pt x="34" y="335"/>
                    <a:pt x="167" y="435"/>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36"/>
            <p:cNvSpPr/>
            <p:nvPr/>
          </p:nvSpPr>
          <p:spPr>
            <a:xfrm>
              <a:off x="-5784800" y="-6363275"/>
              <a:ext cx="886500" cy="510375"/>
            </a:xfrm>
            <a:custGeom>
              <a:avLst/>
              <a:gdLst/>
              <a:ahLst/>
              <a:cxnLst/>
              <a:rect l="l" t="t" r="r" b="b"/>
              <a:pathLst>
                <a:path w="35460" h="20415" extrusionOk="0">
                  <a:moveTo>
                    <a:pt x="134" y="401"/>
                  </a:moveTo>
                  <a:lnTo>
                    <a:pt x="35126" y="20382"/>
                  </a:lnTo>
                  <a:cubicBezTo>
                    <a:pt x="35193" y="20415"/>
                    <a:pt x="35326" y="20415"/>
                    <a:pt x="35426" y="20282"/>
                  </a:cubicBezTo>
                  <a:cubicBezTo>
                    <a:pt x="35459" y="20215"/>
                    <a:pt x="35459" y="20081"/>
                    <a:pt x="35326" y="20015"/>
                  </a:cubicBezTo>
                  <a:lnTo>
                    <a:pt x="334" y="34"/>
                  </a:lnTo>
                  <a:cubicBezTo>
                    <a:pt x="268" y="0"/>
                    <a:pt x="134" y="0"/>
                    <a:pt x="34" y="100"/>
                  </a:cubicBezTo>
                  <a:cubicBezTo>
                    <a:pt x="1" y="200"/>
                    <a:pt x="34" y="334"/>
                    <a:pt x="134" y="401"/>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36"/>
            <p:cNvSpPr/>
            <p:nvPr/>
          </p:nvSpPr>
          <p:spPr>
            <a:xfrm>
              <a:off x="-5838175" y="-6270725"/>
              <a:ext cx="1094975" cy="629650"/>
            </a:xfrm>
            <a:custGeom>
              <a:avLst/>
              <a:gdLst/>
              <a:ahLst/>
              <a:cxnLst/>
              <a:rect l="l" t="t" r="r" b="b"/>
              <a:pathLst>
                <a:path w="43799" h="25186" extrusionOk="0">
                  <a:moveTo>
                    <a:pt x="134" y="401"/>
                  </a:moveTo>
                  <a:lnTo>
                    <a:pt x="43465" y="25152"/>
                  </a:lnTo>
                  <a:cubicBezTo>
                    <a:pt x="43565" y="25186"/>
                    <a:pt x="43665" y="25186"/>
                    <a:pt x="43765" y="25052"/>
                  </a:cubicBezTo>
                  <a:cubicBezTo>
                    <a:pt x="43799" y="24986"/>
                    <a:pt x="43799" y="24852"/>
                    <a:pt x="43665" y="24752"/>
                  </a:cubicBezTo>
                  <a:lnTo>
                    <a:pt x="334" y="34"/>
                  </a:lnTo>
                  <a:cubicBezTo>
                    <a:pt x="268" y="1"/>
                    <a:pt x="134" y="1"/>
                    <a:pt x="68" y="134"/>
                  </a:cubicBezTo>
                  <a:cubicBezTo>
                    <a:pt x="1" y="268"/>
                    <a:pt x="68" y="368"/>
                    <a:pt x="134" y="401"/>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36"/>
            <p:cNvSpPr/>
            <p:nvPr/>
          </p:nvSpPr>
          <p:spPr>
            <a:xfrm>
              <a:off x="-5892375" y="-6177325"/>
              <a:ext cx="919025" cy="528750"/>
            </a:xfrm>
            <a:custGeom>
              <a:avLst/>
              <a:gdLst/>
              <a:ahLst/>
              <a:cxnLst/>
              <a:rect l="l" t="t" r="r" b="b"/>
              <a:pathLst>
                <a:path w="36761" h="21150" extrusionOk="0">
                  <a:moveTo>
                    <a:pt x="167" y="435"/>
                  </a:moveTo>
                  <a:lnTo>
                    <a:pt x="36427" y="21116"/>
                  </a:lnTo>
                  <a:cubicBezTo>
                    <a:pt x="36493" y="21149"/>
                    <a:pt x="36627" y="21149"/>
                    <a:pt x="36694" y="21016"/>
                  </a:cubicBezTo>
                  <a:cubicBezTo>
                    <a:pt x="36760" y="20949"/>
                    <a:pt x="36760" y="20816"/>
                    <a:pt x="36627" y="20749"/>
                  </a:cubicBezTo>
                  <a:lnTo>
                    <a:pt x="401" y="68"/>
                  </a:lnTo>
                  <a:cubicBezTo>
                    <a:pt x="301" y="1"/>
                    <a:pt x="167" y="1"/>
                    <a:pt x="101" y="134"/>
                  </a:cubicBezTo>
                  <a:cubicBezTo>
                    <a:pt x="1" y="268"/>
                    <a:pt x="67" y="401"/>
                    <a:pt x="167" y="435"/>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36"/>
            <p:cNvSpPr/>
            <p:nvPr/>
          </p:nvSpPr>
          <p:spPr>
            <a:xfrm>
              <a:off x="-5944900" y="-6083075"/>
              <a:ext cx="1013250" cy="582950"/>
            </a:xfrm>
            <a:custGeom>
              <a:avLst/>
              <a:gdLst/>
              <a:ahLst/>
              <a:cxnLst/>
              <a:rect l="l" t="t" r="r" b="b"/>
              <a:pathLst>
                <a:path w="40530" h="23318" extrusionOk="0">
                  <a:moveTo>
                    <a:pt x="100" y="401"/>
                  </a:moveTo>
                  <a:lnTo>
                    <a:pt x="40196" y="23250"/>
                  </a:lnTo>
                  <a:cubicBezTo>
                    <a:pt x="40262" y="23317"/>
                    <a:pt x="40396" y="23317"/>
                    <a:pt x="40462" y="23184"/>
                  </a:cubicBezTo>
                  <a:cubicBezTo>
                    <a:pt x="40529" y="23084"/>
                    <a:pt x="40529" y="22983"/>
                    <a:pt x="40396" y="22883"/>
                  </a:cubicBezTo>
                  <a:lnTo>
                    <a:pt x="334" y="34"/>
                  </a:lnTo>
                  <a:cubicBezTo>
                    <a:pt x="234" y="0"/>
                    <a:pt x="100" y="0"/>
                    <a:pt x="34" y="134"/>
                  </a:cubicBezTo>
                  <a:cubicBezTo>
                    <a:pt x="0" y="267"/>
                    <a:pt x="34" y="367"/>
                    <a:pt x="100" y="401"/>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36"/>
            <p:cNvSpPr/>
            <p:nvPr/>
          </p:nvSpPr>
          <p:spPr>
            <a:xfrm>
              <a:off x="-5998275" y="-5989675"/>
              <a:ext cx="825600" cy="477025"/>
            </a:xfrm>
            <a:custGeom>
              <a:avLst/>
              <a:gdLst/>
              <a:ahLst/>
              <a:cxnLst/>
              <a:rect l="l" t="t" r="r" b="b"/>
              <a:pathLst>
                <a:path w="33024" h="19081" extrusionOk="0">
                  <a:moveTo>
                    <a:pt x="134" y="434"/>
                  </a:moveTo>
                  <a:lnTo>
                    <a:pt x="32690" y="19047"/>
                  </a:lnTo>
                  <a:cubicBezTo>
                    <a:pt x="32790" y="19081"/>
                    <a:pt x="32890" y="19081"/>
                    <a:pt x="32991" y="18947"/>
                  </a:cubicBezTo>
                  <a:cubicBezTo>
                    <a:pt x="33024" y="18847"/>
                    <a:pt x="33024" y="18747"/>
                    <a:pt x="32890" y="18647"/>
                  </a:cubicBezTo>
                  <a:lnTo>
                    <a:pt x="334" y="67"/>
                  </a:lnTo>
                  <a:cubicBezTo>
                    <a:pt x="234" y="0"/>
                    <a:pt x="134" y="0"/>
                    <a:pt x="34" y="134"/>
                  </a:cubicBezTo>
                  <a:cubicBezTo>
                    <a:pt x="0" y="267"/>
                    <a:pt x="34" y="401"/>
                    <a:pt x="134" y="434"/>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36"/>
            <p:cNvSpPr/>
            <p:nvPr/>
          </p:nvSpPr>
          <p:spPr>
            <a:xfrm>
              <a:off x="-5126825" y="-5491000"/>
              <a:ext cx="203500" cy="120950"/>
            </a:xfrm>
            <a:custGeom>
              <a:avLst/>
              <a:gdLst/>
              <a:ahLst/>
              <a:cxnLst/>
              <a:rect l="l" t="t" r="r" b="b"/>
              <a:pathLst>
                <a:path w="8140" h="4838" extrusionOk="0">
                  <a:moveTo>
                    <a:pt x="334" y="34"/>
                  </a:moveTo>
                  <a:cubicBezTo>
                    <a:pt x="234" y="1"/>
                    <a:pt x="134" y="1"/>
                    <a:pt x="34" y="134"/>
                  </a:cubicBezTo>
                  <a:cubicBezTo>
                    <a:pt x="1" y="201"/>
                    <a:pt x="1" y="335"/>
                    <a:pt x="134" y="435"/>
                  </a:cubicBezTo>
                  <a:lnTo>
                    <a:pt x="7806" y="4804"/>
                  </a:lnTo>
                  <a:cubicBezTo>
                    <a:pt x="7873" y="4838"/>
                    <a:pt x="8006" y="4838"/>
                    <a:pt x="8073" y="4704"/>
                  </a:cubicBezTo>
                  <a:cubicBezTo>
                    <a:pt x="8140" y="4638"/>
                    <a:pt x="8140" y="4504"/>
                    <a:pt x="8006" y="4404"/>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36"/>
            <p:cNvSpPr/>
            <p:nvPr/>
          </p:nvSpPr>
          <p:spPr>
            <a:xfrm>
              <a:off x="-6052475" y="-5895450"/>
              <a:ext cx="1155000" cy="663000"/>
            </a:xfrm>
            <a:custGeom>
              <a:avLst/>
              <a:gdLst/>
              <a:ahLst/>
              <a:cxnLst/>
              <a:rect l="l" t="t" r="r" b="b"/>
              <a:pathLst>
                <a:path w="46200" h="26520" extrusionOk="0">
                  <a:moveTo>
                    <a:pt x="167" y="401"/>
                  </a:moveTo>
                  <a:lnTo>
                    <a:pt x="45866" y="26486"/>
                  </a:lnTo>
                  <a:cubicBezTo>
                    <a:pt x="45966" y="26520"/>
                    <a:pt x="46066" y="26520"/>
                    <a:pt x="46166" y="26386"/>
                  </a:cubicBezTo>
                  <a:cubicBezTo>
                    <a:pt x="46200" y="26320"/>
                    <a:pt x="46200" y="26186"/>
                    <a:pt x="46066" y="26086"/>
                  </a:cubicBezTo>
                  <a:lnTo>
                    <a:pt x="367" y="34"/>
                  </a:lnTo>
                  <a:cubicBezTo>
                    <a:pt x="300" y="1"/>
                    <a:pt x="167" y="1"/>
                    <a:pt x="67" y="134"/>
                  </a:cubicBezTo>
                  <a:cubicBezTo>
                    <a:pt x="0" y="268"/>
                    <a:pt x="33" y="368"/>
                    <a:pt x="167" y="401"/>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36"/>
            <p:cNvSpPr/>
            <p:nvPr/>
          </p:nvSpPr>
          <p:spPr>
            <a:xfrm>
              <a:off x="-6105025" y="-5800375"/>
              <a:ext cx="1206725" cy="693025"/>
            </a:xfrm>
            <a:custGeom>
              <a:avLst/>
              <a:gdLst/>
              <a:ahLst/>
              <a:cxnLst/>
              <a:rect l="l" t="t" r="r" b="b"/>
              <a:pathLst>
                <a:path w="48269" h="27721" extrusionOk="0">
                  <a:moveTo>
                    <a:pt x="48135" y="27320"/>
                  </a:moveTo>
                  <a:lnTo>
                    <a:pt x="334" y="34"/>
                  </a:lnTo>
                  <a:cubicBezTo>
                    <a:pt x="267" y="0"/>
                    <a:pt x="134" y="0"/>
                    <a:pt x="67" y="134"/>
                  </a:cubicBezTo>
                  <a:cubicBezTo>
                    <a:pt x="1" y="201"/>
                    <a:pt x="1" y="334"/>
                    <a:pt x="134" y="401"/>
                  </a:cubicBezTo>
                  <a:lnTo>
                    <a:pt x="47935" y="27687"/>
                  </a:lnTo>
                  <a:cubicBezTo>
                    <a:pt x="48002" y="27720"/>
                    <a:pt x="48135" y="27720"/>
                    <a:pt x="48235" y="27587"/>
                  </a:cubicBezTo>
                  <a:cubicBezTo>
                    <a:pt x="48268" y="27453"/>
                    <a:pt x="48202" y="27353"/>
                    <a:pt x="48135" y="27320"/>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36"/>
            <p:cNvSpPr/>
            <p:nvPr/>
          </p:nvSpPr>
          <p:spPr>
            <a:xfrm>
              <a:off x="-6159225" y="-5707800"/>
              <a:ext cx="768900" cy="442825"/>
            </a:xfrm>
            <a:custGeom>
              <a:avLst/>
              <a:gdLst/>
              <a:ahLst/>
              <a:cxnLst/>
              <a:rect l="l" t="t" r="r" b="b"/>
              <a:pathLst>
                <a:path w="30756" h="17713" extrusionOk="0">
                  <a:moveTo>
                    <a:pt x="134" y="400"/>
                  </a:moveTo>
                  <a:lnTo>
                    <a:pt x="30422" y="17679"/>
                  </a:lnTo>
                  <a:cubicBezTo>
                    <a:pt x="30489" y="17713"/>
                    <a:pt x="30622" y="17713"/>
                    <a:pt x="30689" y="17579"/>
                  </a:cubicBezTo>
                  <a:cubicBezTo>
                    <a:pt x="30756" y="17513"/>
                    <a:pt x="30756" y="17379"/>
                    <a:pt x="30622" y="17312"/>
                  </a:cubicBezTo>
                  <a:lnTo>
                    <a:pt x="334" y="33"/>
                  </a:lnTo>
                  <a:cubicBezTo>
                    <a:pt x="267" y="0"/>
                    <a:pt x="134" y="0"/>
                    <a:pt x="67" y="134"/>
                  </a:cubicBezTo>
                  <a:cubicBezTo>
                    <a:pt x="0" y="267"/>
                    <a:pt x="67" y="367"/>
                    <a:pt x="134" y="400"/>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36"/>
            <p:cNvSpPr/>
            <p:nvPr/>
          </p:nvSpPr>
          <p:spPr>
            <a:xfrm>
              <a:off x="-5364500" y="-5254150"/>
              <a:ext cx="383650" cy="224350"/>
            </a:xfrm>
            <a:custGeom>
              <a:avLst/>
              <a:gdLst/>
              <a:ahLst/>
              <a:cxnLst/>
              <a:rect l="l" t="t" r="r" b="b"/>
              <a:pathLst>
                <a:path w="15346" h="8974" extrusionOk="0">
                  <a:moveTo>
                    <a:pt x="15212" y="8540"/>
                  </a:moveTo>
                  <a:lnTo>
                    <a:pt x="334" y="34"/>
                  </a:lnTo>
                  <a:cubicBezTo>
                    <a:pt x="234" y="0"/>
                    <a:pt x="134" y="0"/>
                    <a:pt x="34" y="134"/>
                  </a:cubicBezTo>
                  <a:cubicBezTo>
                    <a:pt x="1" y="201"/>
                    <a:pt x="1" y="334"/>
                    <a:pt x="134" y="401"/>
                  </a:cubicBezTo>
                  <a:lnTo>
                    <a:pt x="15011" y="8907"/>
                  </a:lnTo>
                  <a:cubicBezTo>
                    <a:pt x="15112" y="8974"/>
                    <a:pt x="15212" y="8974"/>
                    <a:pt x="15312" y="8840"/>
                  </a:cubicBezTo>
                  <a:cubicBezTo>
                    <a:pt x="15345" y="8740"/>
                    <a:pt x="15312" y="8607"/>
                    <a:pt x="15212" y="8540"/>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36"/>
            <p:cNvSpPr/>
            <p:nvPr/>
          </p:nvSpPr>
          <p:spPr>
            <a:xfrm>
              <a:off x="-6213425" y="-5614400"/>
              <a:ext cx="1069125" cy="614625"/>
            </a:xfrm>
            <a:custGeom>
              <a:avLst/>
              <a:gdLst/>
              <a:ahLst/>
              <a:cxnLst/>
              <a:rect l="l" t="t" r="r" b="b"/>
              <a:pathLst>
                <a:path w="42765" h="24585" extrusionOk="0">
                  <a:moveTo>
                    <a:pt x="167" y="434"/>
                  </a:moveTo>
                  <a:lnTo>
                    <a:pt x="42430" y="24518"/>
                  </a:lnTo>
                  <a:cubicBezTo>
                    <a:pt x="42497" y="24584"/>
                    <a:pt x="42631" y="24584"/>
                    <a:pt x="42731" y="24451"/>
                  </a:cubicBezTo>
                  <a:cubicBezTo>
                    <a:pt x="42764" y="24384"/>
                    <a:pt x="42764" y="24251"/>
                    <a:pt x="42631" y="24151"/>
                  </a:cubicBezTo>
                  <a:lnTo>
                    <a:pt x="400" y="67"/>
                  </a:lnTo>
                  <a:cubicBezTo>
                    <a:pt x="300" y="0"/>
                    <a:pt x="167" y="0"/>
                    <a:pt x="100" y="134"/>
                  </a:cubicBezTo>
                  <a:cubicBezTo>
                    <a:pt x="0" y="267"/>
                    <a:pt x="67" y="400"/>
                    <a:pt x="167" y="434"/>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36"/>
            <p:cNvSpPr/>
            <p:nvPr/>
          </p:nvSpPr>
          <p:spPr>
            <a:xfrm>
              <a:off x="-6265975" y="-5520175"/>
              <a:ext cx="885650" cy="510400"/>
            </a:xfrm>
            <a:custGeom>
              <a:avLst/>
              <a:gdLst/>
              <a:ahLst/>
              <a:cxnLst/>
              <a:rect l="l" t="t" r="r" b="b"/>
              <a:pathLst>
                <a:path w="35426" h="20416" extrusionOk="0">
                  <a:moveTo>
                    <a:pt x="101" y="401"/>
                  </a:moveTo>
                  <a:lnTo>
                    <a:pt x="35092" y="20382"/>
                  </a:lnTo>
                  <a:cubicBezTo>
                    <a:pt x="35192" y="20415"/>
                    <a:pt x="35293" y="20415"/>
                    <a:pt x="35393" y="20315"/>
                  </a:cubicBezTo>
                  <a:cubicBezTo>
                    <a:pt x="35426" y="20215"/>
                    <a:pt x="35426" y="20082"/>
                    <a:pt x="35293" y="20015"/>
                  </a:cubicBezTo>
                  <a:lnTo>
                    <a:pt x="334" y="34"/>
                  </a:lnTo>
                  <a:cubicBezTo>
                    <a:pt x="234" y="0"/>
                    <a:pt x="101" y="0"/>
                    <a:pt x="34" y="134"/>
                  </a:cubicBezTo>
                  <a:cubicBezTo>
                    <a:pt x="1" y="267"/>
                    <a:pt x="34" y="367"/>
                    <a:pt x="101" y="401"/>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36"/>
            <p:cNvSpPr/>
            <p:nvPr/>
          </p:nvSpPr>
          <p:spPr>
            <a:xfrm>
              <a:off x="-6319350" y="-5426775"/>
              <a:ext cx="1094150" cy="630475"/>
            </a:xfrm>
            <a:custGeom>
              <a:avLst/>
              <a:gdLst/>
              <a:ahLst/>
              <a:cxnLst/>
              <a:rect l="l" t="t" r="r" b="b"/>
              <a:pathLst>
                <a:path w="43766" h="25219" extrusionOk="0">
                  <a:moveTo>
                    <a:pt x="134" y="434"/>
                  </a:moveTo>
                  <a:lnTo>
                    <a:pt x="43432" y="25152"/>
                  </a:lnTo>
                  <a:cubicBezTo>
                    <a:pt x="43532" y="25219"/>
                    <a:pt x="43665" y="25219"/>
                    <a:pt x="43732" y="25085"/>
                  </a:cubicBezTo>
                  <a:cubicBezTo>
                    <a:pt x="43765" y="24985"/>
                    <a:pt x="43765" y="24885"/>
                    <a:pt x="43665" y="24785"/>
                  </a:cubicBezTo>
                  <a:lnTo>
                    <a:pt x="334" y="67"/>
                  </a:lnTo>
                  <a:cubicBezTo>
                    <a:pt x="234" y="0"/>
                    <a:pt x="134" y="0"/>
                    <a:pt x="34" y="134"/>
                  </a:cubicBezTo>
                  <a:cubicBezTo>
                    <a:pt x="1" y="267"/>
                    <a:pt x="34" y="401"/>
                    <a:pt x="134" y="434"/>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36"/>
            <p:cNvSpPr/>
            <p:nvPr/>
          </p:nvSpPr>
          <p:spPr>
            <a:xfrm>
              <a:off x="-6373550" y="-5332550"/>
              <a:ext cx="918175" cy="528750"/>
            </a:xfrm>
            <a:custGeom>
              <a:avLst/>
              <a:gdLst/>
              <a:ahLst/>
              <a:cxnLst/>
              <a:rect l="l" t="t" r="r" b="b"/>
              <a:pathLst>
                <a:path w="36727" h="21150" extrusionOk="0">
                  <a:moveTo>
                    <a:pt x="167" y="401"/>
                  </a:moveTo>
                  <a:lnTo>
                    <a:pt x="36393" y="21116"/>
                  </a:lnTo>
                  <a:cubicBezTo>
                    <a:pt x="36493" y="21149"/>
                    <a:pt x="36593" y="21149"/>
                    <a:pt x="36693" y="21016"/>
                  </a:cubicBezTo>
                  <a:cubicBezTo>
                    <a:pt x="36727" y="20949"/>
                    <a:pt x="36727" y="20816"/>
                    <a:pt x="36593" y="20716"/>
                  </a:cubicBezTo>
                  <a:lnTo>
                    <a:pt x="368" y="34"/>
                  </a:lnTo>
                  <a:cubicBezTo>
                    <a:pt x="301" y="1"/>
                    <a:pt x="167" y="1"/>
                    <a:pt x="67" y="134"/>
                  </a:cubicBezTo>
                  <a:cubicBezTo>
                    <a:pt x="1" y="268"/>
                    <a:pt x="34" y="368"/>
                    <a:pt x="167" y="401"/>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36"/>
            <p:cNvSpPr/>
            <p:nvPr/>
          </p:nvSpPr>
          <p:spPr>
            <a:xfrm>
              <a:off x="-6426925" y="-5239150"/>
              <a:ext cx="1013250" cy="582950"/>
            </a:xfrm>
            <a:custGeom>
              <a:avLst/>
              <a:gdLst/>
              <a:ahLst/>
              <a:cxnLst/>
              <a:rect l="l" t="t" r="r" b="b"/>
              <a:pathLst>
                <a:path w="40530" h="23318" extrusionOk="0">
                  <a:moveTo>
                    <a:pt x="134" y="434"/>
                  </a:moveTo>
                  <a:lnTo>
                    <a:pt x="40196" y="23284"/>
                  </a:lnTo>
                  <a:cubicBezTo>
                    <a:pt x="40296" y="23318"/>
                    <a:pt x="40430" y="23318"/>
                    <a:pt x="40496" y="23217"/>
                  </a:cubicBezTo>
                  <a:cubicBezTo>
                    <a:pt x="40530" y="23117"/>
                    <a:pt x="40530" y="22984"/>
                    <a:pt x="40430" y="22917"/>
                  </a:cubicBezTo>
                  <a:lnTo>
                    <a:pt x="334" y="68"/>
                  </a:lnTo>
                  <a:cubicBezTo>
                    <a:pt x="268" y="1"/>
                    <a:pt x="134" y="1"/>
                    <a:pt x="34" y="134"/>
                  </a:cubicBezTo>
                  <a:cubicBezTo>
                    <a:pt x="1" y="234"/>
                    <a:pt x="34" y="401"/>
                    <a:pt x="134" y="434"/>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36"/>
            <p:cNvSpPr/>
            <p:nvPr/>
          </p:nvSpPr>
          <p:spPr>
            <a:xfrm>
              <a:off x="-6480300" y="-5144900"/>
              <a:ext cx="826450" cy="476200"/>
            </a:xfrm>
            <a:custGeom>
              <a:avLst/>
              <a:gdLst/>
              <a:ahLst/>
              <a:cxnLst/>
              <a:rect l="l" t="t" r="r" b="b"/>
              <a:pathLst>
                <a:path w="33058" h="19048" extrusionOk="0">
                  <a:moveTo>
                    <a:pt x="134" y="400"/>
                  </a:moveTo>
                  <a:lnTo>
                    <a:pt x="32691" y="19014"/>
                  </a:lnTo>
                  <a:cubicBezTo>
                    <a:pt x="32791" y="19047"/>
                    <a:pt x="32924" y="19047"/>
                    <a:pt x="32991" y="18947"/>
                  </a:cubicBezTo>
                  <a:cubicBezTo>
                    <a:pt x="33058" y="18847"/>
                    <a:pt x="33058" y="18714"/>
                    <a:pt x="32924" y="18647"/>
                  </a:cubicBezTo>
                  <a:lnTo>
                    <a:pt x="334" y="34"/>
                  </a:lnTo>
                  <a:cubicBezTo>
                    <a:pt x="268" y="0"/>
                    <a:pt x="134" y="0"/>
                    <a:pt x="68" y="134"/>
                  </a:cubicBezTo>
                  <a:cubicBezTo>
                    <a:pt x="1" y="200"/>
                    <a:pt x="68" y="334"/>
                    <a:pt x="134" y="400"/>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36"/>
            <p:cNvSpPr/>
            <p:nvPr/>
          </p:nvSpPr>
          <p:spPr>
            <a:xfrm>
              <a:off x="-5608825" y="-4647875"/>
              <a:ext cx="203500" cy="120925"/>
            </a:xfrm>
            <a:custGeom>
              <a:avLst/>
              <a:gdLst/>
              <a:ahLst/>
              <a:cxnLst/>
              <a:rect l="l" t="t" r="r" b="b"/>
              <a:pathLst>
                <a:path w="8140" h="4837" extrusionOk="0">
                  <a:moveTo>
                    <a:pt x="334" y="33"/>
                  </a:moveTo>
                  <a:cubicBezTo>
                    <a:pt x="267" y="0"/>
                    <a:pt x="134" y="0"/>
                    <a:pt x="67" y="134"/>
                  </a:cubicBezTo>
                  <a:cubicBezTo>
                    <a:pt x="0" y="200"/>
                    <a:pt x="0" y="334"/>
                    <a:pt x="134" y="434"/>
                  </a:cubicBezTo>
                  <a:lnTo>
                    <a:pt x="7806" y="4804"/>
                  </a:lnTo>
                  <a:cubicBezTo>
                    <a:pt x="7906" y="4837"/>
                    <a:pt x="8006" y="4837"/>
                    <a:pt x="8106" y="4703"/>
                  </a:cubicBezTo>
                  <a:cubicBezTo>
                    <a:pt x="8139" y="4637"/>
                    <a:pt x="8139" y="4503"/>
                    <a:pt x="8006" y="4437"/>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36"/>
            <p:cNvSpPr/>
            <p:nvPr/>
          </p:nvSpPr>
          <p:spPr>
            <a:xfrm>
              <a:off x="-6534500" y="-5051500"/>
              <a:ext cx="1154175" cy="663000"/>
            </a:xfrm>
            <a:custGeom>
              <a:avLst/>
              <a:gdLst/>
              <a:ahLst/>
              <a:cxnLst/>
              <a:rect l="l" t="t" r="r" b="b"/>
              <a:pathLst>
                <a:path w="46167" h="26520" extrusionOk="0">
                  <a:moveTo>
                    <a:pt x="46034" y="26119"/>
                  </a:moveTo>
                  <a:lnTo>
                    <a:pt x="334" y="67"/>
                  </a:lnTo>
                  <a:cubicBezTo>
                    <a:pt x="268" y="0"/>
                    <a:pt x="134" y="0"/>
                    <a:pt x="67" y="134"/>
                  </a:cubicBezTo>
                  <a:cubicBezTo>
                    <a:pt x="1" y="234"/>
                    <a:pt x="1" y="334"/>
                    <a:pt x="134" y="434"/>
                  </a:cubicBezTo>
                  <a:lnTo>
                    <a:pt x="45833" y="26486"/>
                  </a:lnTo>
                  <a:cubicBezTo>
                    <a:pt x="45933" y="26519"/>
                    <a:pt x="46034" y="26519"/>
                    <a:pt x="46134" y="26419"/>
                  </a:cubicBezTo>
                  <a:cubicBezTo>
                    <a:pt x="46167" y="26319"/>
                    <a:pt x="46167" y="26186"/>
                    <a:pt x="46034" y="26119"/>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36"/>
            <p:cNvSpPr/>
            <p:nvPr/>
          </p:nvSpPr>
          <p:spPr>
            <a:xfrm>
              <a:off x="-6036650" y="-6806275"/>
              <a:ext cx="1079975" cy="1097000"/>
            </a:xfrm>
            <a:custGeom>
              <a:avLst/>
              <a:gdLst/>
              <a:ahLst/>
              <a:cxnLst/>
              <a:rect l="l" t="t" r="r" b="b"/>
              <a:pathLst>
                <a:path w="43199" h="43880" extrusionOk="0">
                  <a:moveTo>
                    <a:pt x="13692" y="1"/>
                  </a:moveTo>
                  <a:cubicBezTo>
                    <a:pt x="12721" y="1"/>
                    <a:pt x="11807" y="578"/>
                    <a:pt x="11442" y="1542"/>
                  </a:cubicBezTo>
                  <a:lnTo>
                    <a:pt x="435" y="30463"/>
                  </a:lnTo>
                  <a:cubicBezTo>
                    <a:pt x="1" y="31664"/>
                    <a:pt x="601" y="33065"/>
                    <a:pt x="1836" y="33498"/>
                  </a:cubicBezTo>
                  <a:lnTo>
                    <a:pt x="28688" y="43739"/>
                  </a:lnTo>
                  <a:cubicBezTo>
                    <a:pt x="28951" y="43834"/>
                    <a:pt x="29222" y="43879"/>
                    <a:pt x="29490" y="43879"/>
                  </a:cubicBezTo>
                  <a:cubicBezTo>
                    <a:pt x="30445" y="43879"/>
                    <a:pt x="31359" y="43302"/>
                    <a:pt x="31724" y="42338"/>
                  </a:cubicBezTo>
                  <a:lnTo>
                    <a:pt x="42731" y="13417"/>
                  </a:lnTo>
                  <a:cubicBezTo>
                    <a:pt x="43198" y="12216"/>
                    <a:pt x="42565" y="10849"/>
                    <a:pt x="41364" y="10382"/>
                  </a:cubicBezTo>
                  <a:lnTo>
                    <a:pt x="14511" y="141"/>
                  </a:lnTo>
                  <a:cubicBezTo>
                    <a:pt x="14241" y="46"/>
                    <a:pt x="13964" y="1"/>
                    <a:pt x="136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36"/>
            <p:cNvSpPr/>
            <p:nvPr/>
          </p:nvSpPr>
          <p:spPr>
            <a:xfrm>
              <a:off x="-5521275" y="-6838500"/>
              <a:ext cx="329425" cy="404200"/>
            </a:xfrm>
            <a:custGeom>
              <a:avLst/>
              <a:gdLst/>
              <a:ahLst/>
              <a:cxnLst/>
              <a:rect l="l" t="t" r="r" b="b"/>
              <a:pathLst>
                <a:path w="13177" h="16168" extrusionOk="0">
                  <a:moveTo>
                    <a:pt x="8414" y="1"/>
                  </a:moveTo>
                  <a:cubicBezTo>
                    <a:pt x="7384" y="1"/>
                    <a:pt x="6360" y="375"/>
                    <a:pt x="5605" y="1263"/>
                  </a:cubicBezTo>
                  <a:lnTo>
                    <a:pt x="6939" y="2031"/>
                  </a:lnTo>
                  <a:cubicBezTo>
                    <a:pt x="7361" y="1642"/>
                    <a:pt x="7886" y="1476"/>
                    <a:pt x="8427" y="1476"/>
                  </a:cubicBezTo>
                  <a:cubicBezTo>
                    <a:pt x="8954" y="1476"/>
                    <a:pt x="9497" y="1634"/>
                    <a:pt x="9974" y="1897"/>
                  </a:cubicBezTo>
                  <a:cubicBezTo>
                    <a:pt x="11142" y="2564"/>
                    <a:pt x="11509" y="4032"/>
                    <a:pt x="10908" y="5199"/>
                  </a:cubicBezTo>
                  <a:lnTo>
                    <a:pt x="6305" y="13272"/>
                  </a:lnTo>
                  <a:cubicBezTo>
                    <a:pt x="5893" y="14048"/>
                    <a:pt x="5163" y="14648"/>
                    <a:pt x="4308" y="14648"/>
                  </a:cubicBezTo>
                  <a:cubicBezTo>
                    <a:pt x="3987" y="14648"/>
                    <a:pt x="3649" y="14564"/>
                    <a:pt x="3303" y="14373"/>
                  </a:cubicBezTo>
                  <a:cubicBezTo>
                    <a:pt x="2135" y="13706"/>
                    <a:pt x="1769" y="12238"/>
                    <a:pt x="2402" y="11070"/>
                  </a:cubicBezTo>
                  <a:lnTo>
                    <a:pt x="4437" y="7501"/>
                  </a:lnTo>
                  <a:cubicBezTo>
                    <a:pt x="4637" y="7101"/>
                    <a:pt x="4504" y="6701"/>
                    <a:pt x="4137" y="6500"/>
                  </a:cubicBezTo>
                  <a:cubicBezTo>
                    <a:pt x="4015" y="6423"/>
                    <a:pt x="3885" y="6385"/>
                    <a:pt x="3759" y="6385"/>
                  </a:cubicBezTo>
                  <a:cubicBezTo>
                    <a:pt x="3507" y="6385"/>
                    <a:pt x="3270" y="6534"/>
                    <a:pt x="3136" y="6801"/>
                  </a:cubicBezTo>
                  <a:lnTo>
                    <a:pt x="1101" y="10370"/>
                  </a:lnTo>
                  <a:cubicBezTo>
                    <a:pt x="1" y="12238"/>
                    <a:pt x="668" y="14640"/>
                    <a:pt x="2569" y="15707"/>
                  </a:cubicBezTo>
                  <a:cubicBezTo>
                    <a:pt x="3118" y="16018"/>
                    <a:pt x="3703" y="16168"/>
                    <a:pt x="4282" y="16168"/>
                  </a:cubicBezTo>
                  <a:cubicBezTo>
                    <a:pt x="5567" y="16168"/>
                    <a:pt x="6824" y="15429"/>
                    <a:pt x="7606" y="14072"/>
                  </a:cubicBezTo>
                  <a:lnTo>
                    <a:pt x="12176" y="6000"/>
                  </a:lnTo>
                  <a:cubicBezTo>
                    <a:pt x="13177" y="4065"/>
                    <a:pt x="12576" y="1664"/>
                    <a:pt x="10675" y="596"/>
                  </a:cubicBezTo>
                  <a:cubicBezTo>
                    <a:pt x="9995" y="220"/>
                    <a:pt x="9203" y="1"/>
                    <a:pt x="841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2" name="Google Shape;612;p36"/>
          <p:cNvGrpSpPr/>
          <p:nvPr/>
        </p:nvGrpSpPr>
        <p:grpSpPr>
          <a:xfrm rot="260906">
            <a:off x="430010" y="209720"/>
            <a:ext cx="1156897" cy="1259561"/>
            <a:chOff x="-6741300" y="-6909975"/>
            <a:chExt cx="2595200" cy="2825500"/>
          </a:xfrm>
        </p:grpSpPr>
        <p:sp>
          <p:nvSpPr>
            <p:cNvPr id="613" name="Google Shape;613;p36"/>
            <p:cNvSpPr/>
            <p:nvPr/>
          </p:nvSpPr>
          <p:spPr>
            <a:xfrm>
              <a:off x="-6741300" y="-6909975"/>
              <a:ext cx="2595200" cy="2825500"/>
            </a:xfrm>
            <a:custGeom>
              <a:avLst/>
              <a:gdLst/>
              <a:ahLst/>
              <a:cxnLst/>
              <a:rect l="l" t="t" r="r" b="b"/>
              <a:pathLst>
                <a:path w="103808" h="113020" extrusionOk="0">
                  <a:moveTo>
                    <a:pt x="46598" y="0"/>
                  </a:moveTo>
                  <a:cubicBezTo>
                    <a:pt x="45876" y="0"/>
                    <a:pt x="45174" y="372"/>
                    <a:pt x="44765" y="1053"/>
                  </a:cubicBezTo>
                  <a:lnTo>
                    <a:pt x="534" y="78609"/>
                  </a:lnTo>
                  <a:cubicBezTo>
                    <a:pt x="0" y="79610"/>
                    <a:pt x="334" y="80877"/>
                    <a:pt x="1334" y="81444"/>
                  </a:cubicBezTo>
                  <a:lnTo>
                    <a:pt x="56207" y="112767"/>
                  </a:lnTo>
                  <a:cubicBezTo>
                    <a:pt x="56527" y="112937"/>
                    <a:pt x="56870" y="113019"/>
                    <a:pt x="57209" y="113019"/>
                  </a:cubicBezTo>
                  <a:cubicBezTo>
                    <a:pt x="57932" y="113019"/>
                    <a:pt x="58634" y="112647"/>
                    <a:pt x="59042" y="111966"/>
                  </a:cubicBezTo>
                  <a:lnTo>
                    <a:pt x="103274" y="34411"/>
                  </a:lnTo>
                  <a:cubicBezTo>
                    <a:pt x="103808" y="33410"/>
                    <a:pt x="103474" y="32142"/>
                    <a:pt x="102473" y="31575"/>
                  </a:cubicBezTo>
                  <a:lnTo>
                    <a:pt x="47601" y="253"/>
                  </a:lnTo>
                  <a:cubicBezTo>
                    <a:pt x="47281" y="82"/>
                    <a:pt x="46938" y="0"/>
                    <a:pt x="465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36"/>
            <p:cNvSpPr/>
            <p:nvPr/>
          </p:nvSpPr>
          <p:spPr>
            <a:xfrm>
              <a:off x="-5623850" y="-6645150"/>
              <a:ext cx="1205900" cy="693850"/>
            </a:xfrm>
            <a:custGeom>
              <a:avLst/>
              <a:gdLst/>
              <a:ahLst/>
              <a:cxnLst/>
              <a:rect l="l" t="t" r="r" b="b"/>
              <a:pathLst>
                <a:path w="48236" h="27754" extrusionOk="0">
                  <a:moveTo>
                    <a:pt x="101" y="434"/>
                  </a:moveTo>
                  <a:lnTo>
                    <a:pt x="47902" y="27687"/>
                  </a:lnTo>
                  <a:cubicBezTo>
                    <a:pt x="48002" y="27754"/>
                    <a:pt x="48102" y="27754"/>
                    <a:pt x="48202" y="27620"/>
                  </a:cubicBezTo>
                  <a:cubicBezTo>
                    <a:pt x="48235" y="27520"/>
                    <a:pt x="48235" y="27387"/>
                    <a:pt x="48102" y="27320"/>
                  </a:cubicBezTo>
                  <a:lnTo>
                    <a:pt x="334" y="34"/>
                  </a:lnTo>
                  <a:cubicBezTo>
                    <a:pt x="234" y="1"/>
                    <a:pt x="101" y="1"/>
                    <a:pt x="34" y="134"/>
                  </a:cubicBezTo>
                  <a:cubicBezTo>
                    <a:pt x="1" y="201"/>
                    <a:pt x="34" y="334"/>
                    <a:pt x="101" y="434"/>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36"/>
            <p:cNvSpPr/>
            <p:nvPr/>
          </p:nvSpPr>
          <p:spPr>
            <a:xfrm>
              <a:off x="-5677225" y="-6550925"/>
              <a:ext cx="768075" cy="442850"/>
            </a:xfrm>
            <a:custGeom>
              <a:avLst/>
              <a:gdLst/>
              <a:ahLst/>
              <a:cxnLst/>
              <a:rect l="l" t="t" r="r" b="b"/>
              <a:pathLst>
                <a:path w="30723" h="17714" extrusionOk="0">
                  <a:moveTo>
                    <a:pt x="134" y="401"/>
                  </a:moveTo>
                  <a:lnTo>
                    <a:pt x="30389" y="17680"/>
                  </a:lnTo>
                  <a:cubicBezTo>
                    <a:pt x="30489" y="17714"/>
                    <a:pt x="30589" y="17714"/>
                    <a:pt x="30689" y="17580"/>
                  </a:cubicBezTo>
                  <a:cubicBezTo>
                    <a:pt x="30723" y="17513"/>
                    <a:pt x="30723" y="17380"/>
                    <a:pt x="30589" y="17280"/>
                  </a:cubicBezTo>
                  <a:lnTo>
                    <a:pt x="334" y="34"/>
                  </a:lnTo>
                  <a:cubicBezTo>
                    <a:pt x="234" y="1"/>
                    <a:pt x="134" y="1"/>
                    <a:pt x="34" y="101"/>
                  </a:cubicBezTo>
                  <a:cubicBezTo>
                    <a:pt x="1" y="201"/>
                    <a:pt x="1" y="335"/>
                    <a:pt x="134" y="401"/>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36"/>
            <p:cNvSpPr/>
            <p:nvPr/>
          </p:nvSpPr>
          <p:spPr>
            <a:xfrm>
              <a:off x="-4883325" y="-6098100"/>
              <a:ext cx="384475" cy="224350"/>
            </a:xfrm>
            <a:custGeom>
              <a:avLst/>
              <a:gdLst/>
              <a:ahLst/>
              <a:cxnLst/>
              <a:rect l="l" t="t" r="r" b="b"/>
              <a:pathLst>
                <a:path w="15379" h="8974" extrusionOk="0">
                  <a:moveTo>
                    <a:pt x="368" y="68"/>
                  </a:moveTo>
                  <a:cubicBezTo>
                    <a:pt x="268" y="1"/>
                    <a:pt x="134" y="1"/>
                    <a:pt x="68" y="134"/>
                  </a:cubicBezTo>
                  <a:cubicBezTo>
                    <a:pt x="1" y="234"/>
                    <a:pt x="1" y="334"/>
                    <a:pt x="134" y="435"/>
                  </a:cubicBezTo>
                  <a:lnTo>
                    <a:pt x="15045" y="8941"/>
                  </a:lnTo>
                  <a:cubicBezTo>
                    <a:pt x="15112" y="8974"/>
                    <a:pt x="15245" y="8974"/>
                    <a:pt x="15312" y="8841"/>
                  </a:cubicBezTo>
                  <a:cubicBezTo>
                    <a:pt x="15379" y="8774"/>
                    <a:pt x="15379" y="8640"/>
                    <a:pt x="15245" y="8574"/>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36"/>
            <p:cNvSpPr/>
            <p:nvPr/>
          </p:nvSpPr>
          <p:spPr>
            <a:xfrm>
              <a:off x="-5731425" y="-6457525"/>
              <a:ext cx="1068300" cy="613800"/>
            </a:xfrm>
            <a:custGeom>
              <a:avLst/>
              <a:gdLst/>
              <a:ahLst/>
              <a:cxnLst/>
              <a:rect l="l" t="t" r="r" b="b"/>
              <a:pathLst>
                <a:path w="42732" h="24552" extrusionOk="0">
                  <a:moveTo>
                    <a:pt x="167" y="435"/>
                  </a:moveTo>
                  <a:lnTo>
                    <a:pt x="42398" y="24519"/>
                  </a:lnTo>
                  <a:cubicBezTo>
                    <a:pt x="42498" y="24552"/>
                    <a:pt x="42598" y="24552"/>
                    <a:pt x="42698" y="24452"/>
                  </a:cubicBezTo>
                  <a:cubicBezTo>
                    <a:pt x="42731" y="24352"/>
                    <a:pt x="42731" y="24218"/>
                    <a:pt x="42598" y="24152"/>
                  </a:cubicBezTo>
                  <a:lnTo>
                    <a:pt x="368" y="34"/>
                  </a:lnTo>
                  <a:cubicBezTo>
                    <a:pt x="301" y="1"/>
                    <a:pt x="167" y="1"/>
                    <a:pt x="67" y="134"/>
                  </a:cubicBezTo>
                  <a:cubicBezTo>
                    <a:pt x="1" y="234"/>
                    <a:pt x="34" y="335"/>
                    <a:pt x="167" y="435"/>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36"/>
            <p:cNvSpPr/>
            <p:nvPr/>
          </p:nvSpPr>
          <p:spPr>
            <a:xfrm>
              <a:off x="-5784800" y="-6363275"/>
              <a:ext cx="886500" cy="510375"/>
            </a:xfrm>
            <a:custGeom>
              <a:avLst/>
              <a:gdLst/>
              <a:ahLst/>
              <a:cxnLst/>
              <a:rect l="l" t="t" r="r" b="b"/>
              <a:pathLst>
                <a:path w="35460" h="20415" extrusionOk="0">
                  <a:moveTo>
                    <a:pt x="134" y="401"/>
                  </a:moveTo>
                  <a:lnTo>
                    <a:pt x="35126" y="20382"/>
                  </a:lnTo>
                  <a:cubicBezTo>
                    <a:pt x="35193" y="20415"/>
                    <a:pt x="35326" y="20415"/>
                    <a:pt x="35426" y="20282"/>
                  </a:cubicBezTo>
                  <a:cubicBezTo>
                    <a:pt x="35459" y="20215"/>
                    <a:pt x="35459" y="20081"/>
                    <a:pt x="35326" y="20015"/>
                  </a:cubicBezTo>
                  <a:lnTo>
                    <a:pt x="334" y="34"/>
                  </a:lnTo>
                  <a:cubicBezTo>
                    <a:pt x="268" y="0"/>
                    <a:pt x="134" y="0"/>
                    <a:pt x="34" y="100"/>
                  </a:cubicBezTo>
                  <a:cubicBezTo>
                    <a:pt x="1" y="200"/>
                    <a:pt x="34" y="334"/>
                    <a:pt x="134" y="401"/>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36"/>
            <p:cNvSpPr/>
            <p:nvPr/>
          </p:nvSpPr>
          <p:spPr>
            <a:xfrm>
              <a:off x="-5838175" y="-6270725"/>
              <a:ext cx="1094975" cy="629650"/>
            </a:xfrm>
            <a:custGeom>
              <a:avLst/>
              <a:gdLst/>
              <a:ahLst/>
              <a:cxnLst/>
              <a:rect l="l" t="t" r="r" b="b"/>
              <a:pathLst>
                <a:path w="43799" h="25186" extrusionOk="0">
                  <a:moveTo>
                    <a:pt x="134" y="401"/>
                  </a:moveTo>
                  <a:lnTo>
                    <a:pt x="43465" y="25152"/>
                  </a:lnTo>
                  <a:cubicBezTo>
                    <a:pt x="43565" y="25186"/>
                    <a:pt x="43665" y="25186"/>
                    <a:pt x="43765" y="25052"/>
                  </a:cubicBezTo>
                  <a:cubicBezTo>
                    <a:pt x="43799" y="24986"/>
                    <a:pt x="43799" y="24852"/>
                    <a:pt x="43665" y="24752"/>
                  </a:cubicBezTo>
                  <a:lnTo>
                    <a:pt x="334" y="34"/>
                  </a:lnTo>
                  <a:cubicBezTo>
                    <a:pt x="268" y="1"/>
                    <a:pt x="134" y="1"/>
                    <a:pt x="68" y="134"/>
                  </a:cubicBezTo>
                  <a:cubicBezTo>
                    <a:pt x="1" y="268"/>
                    <a:pt x="68" y="368"/>
                    <a:pt x="134" y="401"/>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36"/>
            <p:cNvSpPr/>
            <p:nvPr/>
          </p:nvSpPr>
          <p:spPr>
            <a:xfrm>
              <a:off x="-5892375" y="-6177325"/>
              <a:ext cx="919025" cy="528750"/>
            </a:xfrm>
            <a:custGeom>
              <a:avLst/>
              <a:gdLst/>
              <a:ahLst/>
              <a:cxnLst/>
              <a:rect l="l" t="t" r="r" b="b"/>
              <a:pathLst>
                <a:path w="36761" h="21150" extrusionOk="0">
                  <a:moveTo>
                    <a:pt x="167" y="435"/>
                  </a:moveTo>
                  <a:lnTo>
                    <a:pt x="36427" y="21116"/>
                  </a:lnTo>
                  <a:cubicBezTo>
                    <a:pt x="36493" y="21149"/>
                    <a:pt x="36627" y="21149"/>
                    <a:pt x="36694" y="21016"/>
                  </a:cubicBezTo>
                  <a:cubicBezTo>
                    <a:pt x="36760" y="20949"/>
                    <a:pt x="36760" y="20816"/>
                    <a:pt x="36627" y="20749"/>
                  </a:cubicBezTo>
                  <a:lnTo>
                    <a:pt x="401" y="68"/>
                  </a:lnTo>
                  <a:cubicBezTo>
                    <a:pt x="301" y="1"/>
                    <a:pt x="167" y="1"/>
                    <a:pt x="101" y="134"/>
                  </a:cubicBezTo>
                  <a:cubicBezTo>
                    <a:pt x="1" y="268"/>
                    <a:pt x="67" y="401"/>
                    <a:pt x="167" y="435"/>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36"/>
            <p:cNvSpPr/>
            <p:nvPr/>
          </p:nvSpPr>
          <p:spPr>
            <a:xfrm>
              <a:off x="-5944900" y="-6083075"/>
              <a:ext cx="1013250" cy="582950"/>
            </a:xfrm>
            <a:custGeom>
              <a:avLst/>
              <a:gdLst/>
              <a:ahLst/>
              <a:cxnLst/>
              <a:rect l="l" t="t" r="r" b="b"/>
              <a:pathLst>
                <a:path w="40530" h="23318" extrusionOk="0">
                  <a:moveTo>
                    <a:pt x="100" y="401"/>
                  </a:moveTo>
                  <a:lnTo>
                    <a:pt x="40196" y="23250"/>
                  </a:lnTo>
                  <a:cubicBezTo>
                    <a:pt x="40262" y="23317"/>
                    <a:pt x="40396" y="23317"/>
                    <a:pt x="40462" y="23184"/>
                  </a:cubicBezTo>
                  <a:cubicBezTo>
                    <a:pt x="40529" y="23084"/>
                    <a:pt x="40529" y="22983"/>
                    <a:pt x="40396" y="22883"/>
                  </a:cubicBezTo>
                  <a:lnTo>
                    <a:pt x="334" y="34"/>
                  </a:lnTo>
                  <a:cubicBezTo>
                    <a:pt x="234" y="0"/>
                    <a:pt x="100" y="0"/>
                    <a:pt x="34" y="134"/>
                  </a:cubicBezTo>
                  <a:cubicBezTo>
                    <a:pt x="0" y="267"/>
                    <a:pt x="34" y="367"/>
                    <a:pt x="100" y="401"/>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36"/>
            <p:cNvSpPr/>
            <p:nvPr/>
          </p:nvSpPr>
          <p:spPr>
            <a:xfrm>
              <a:off x="-5998275" y="-5989675"/>
              <a:ext cx="825600" cy="477025"/>
            </a:xfrm>
            <a:custGeom>
              <a:avLst/>
              <a:gdLst/>
              <a:ahLst/>
              <a:cxnLst/>
              <a:rect l="l" t="t" r="r" b="b"/>
              <a:pathLst>
                <a:path w="33024" h="19081" extrusionOk="0">
                  <a:moveTo>
                    <a:pt x="134" y="434"/>
                  </a:moveTo>
                  <a:lnTo>
                    <a:pt x="32690" y="19047"/>
                  </a:lnTo>
                  <a:cubicBezTo>
                    <a:pt x="32790" y="19081"/>
                    <a:pt x="32890" y="19081"/>
                    <a:pt x="32991" y="18947"/>
                  </a:cubicBezTo>
                  <a:cubicBezTo>
                    <a:pt x="33024" y="18847"/>
                    <a:pt x="33024" y="18747"/>
                    <a:pt x="32890" y="18647"/>
                  </a:cubicBezTo>
                  <a:lnTo>
                    <a:pt x="334" y="67"/>
                  </a:lnTo>
                  <a:cubicBezTo>
                    <a:pt x="234" y="0"/>
                    <a:pt x="134" y="0"/>
                    <a:pt x="34" y="134"/>
                  </a:cubicBezTo>
                  <a:cubicBezTo>
                    <a:pt x="0" y="267"/>
                    <a:pt x="34" y="401"/>
                    <a:pt x="134" y="434"/>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36"/>
            <p:cNvSpPr/>
            <p:nvPr/>
          </p:nvSpPr>
          <p:spPr>
            <a:xfrm>
              <a:off x="-5126825" y="-5491000"/>
              <a:ext cx="203500" cy="120950"/>
            </a:xfrm>
            <a:custGeom>
              <a:avLst/>
              <a:gdLst/>
              <a:ahLst/>
              <a:cxnLst/>
              <a:rect l="l" t="t" r="r" b="b"/>
              <a:pathLst>
                <a:path w="8140" h="4838" extrusionOk="0">
                  <a:moveTo>
                    <a:pt x="334" y="34"/>
                  </a:moveTo>
                  <a:cubicBezTo>
                    <a:pt x="234" y="1"/>
                    <a:pt x="134" y="1"/>
                    <a:pt x="34" y="134"/>
                  </a:cubicBezTo>
                  <a:cubicBezTo>
                    <a:pt x="1" y="201"/>
                    <a:pt x="1" y="335"/>
                    <a:pt x="134" y="435"/>
                  </a:cubicBezTo>
                  <a:lnTo>
                    <a:pt x="7806" y="4804"/>
                  </a:lnTo>
                  <a:cubicBezTo>
                    <a:pt x="7873" y="4838"/>
                    <a:pt x="8006" y="4838"/>
                    <a:pt x="8073" y="4704"/>
                  </a:cubicBezTo>
                  <a:cubicBezTo>
                    <a:pt x="8140" y="4638"/>
                    <a:pt x="8140" y="4504"/>
                    <a:pt x="8006" y="4404"/>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36"/>
            <p:cNvSpPr/>
            <p:nvPr/>
          </p:nvSpPr>
          <p:spPr>
            <a:xfrm>
              <a:off x="-6052475" y="-5895450"/>
              <a:ext cx="1155000" cy="663000"/>
            </a:xfrm>
            <a:custGeom>
              <a:avLst/>
              <a:gdLst/>
              <a:ahLst/>
              <a:cxnLst/>
              <a:rect l="l" t="t" r="r" b="b"/>
              <a:pathLst>
                <a:path w="46200" h="26520" extrusionOk="0">
                  <a:moveTo>
                    <a:pt x="167" y="401"/>
                  </a:moveTo>
                  <a:lnTo>
                    <a:pt x="45866" y="26486"/>
                  </a:lnTo>
                  <a:cubicBezTo>
                    <a:pt x="45966" y="26520"/>
                    <a:pt x="46066" y="26520"/>
                    <a:pt x="46166" y="26386"/>
                  </a:cubicBezTo>
                  <a:cubicBezTo>
                    <a:pt x="46200" y="26320"/>
                    <a:pt x="46200" y="26186"/>
                    <a:pt x="46066" y="26086"/>
                  </a:cubicBezTo>
                  <a:lnTo>
                    <a:pt x="367" y="34"/>
                  </a:lnTo>
                  <a:cubicBezTo>
                    <a:pt x="300" y="1"/>
                    <a:pt x="167" y="1"/>
                    <a:pt x="67" y="134"/>
                  </a:cubicBezTo>
                  <a:cubicBezTo>
                    <a:pt x="0" y="268"/>
                    <a:pt x="33" y="368"/>
                    <a:pt x="167" y="401"/>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36"/>
            <p:cNvSpPr/>
            <p:nvPr/>
          </p:nvSpPr>
          <p:spPr>
            <a:xfrm>
              <a:off x="-6105025" y="-5800375"/>
              <a:ext cx="1206725" cy="693025"/>
            </a:xfrm>
            <a:custGeom>
              <a:avLst/>
              <a:gdLst/>
              <a:ahLst/>
              <a:cxnLst/>
              <a:rect l="l" t="t" r="r" b="b"/>
              <a:pathLst>
                <a:path w="48269" h="27721" extrusionOk="0">
                  <a:moveTo>
                    <a:pt x="48135" y="27320"/>
                  </a:moveTo>
                  <a:lnTo>
                    <a:pt x="334" y="34"/>
                  </a:lnTo>
                  <a:cubicBezTo>
                    <a:pt x="267" y="0"/>
                    <a:pt x="134" y="0"/>
                    <a:pt x="67" y="134"/>
                  </a:cubicBezTo>
                  <a:cubicBezTo>
                    <a:pt x="1" y="201"/>
                    <a:pt x="1" y="334"/>
                    <a:pt x="134" y="401"/>
                  </a:cubicBezTo>
                  <a:lnTo>
                    <a:pt x="47935" y="27687"/>
                  </a:lnTo>
                  <a:cubicBezTo>
                    <a:pt x="48002" y="27720"/>
                    <a:pt x="48135" y="27720"/>
                    <a:pt x="48235" y="27587"/>
                  </a:cubicBezTo>
                  <a:cubicBezTo>
                    <a:pt x="48268" y="27453"/>
                    <a:pt x="48202" y="27353"/>
                    <a:pt x="48135" y="27320"/>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36"/>
            <p:cNvSpPr/>
            <p:nvPr/>
          </p:nvSpPr>
          <p:spPr>
            <a:xfrm>
              <a:off x="-6159225" y="-5707800"/>
              <a:ext cx="768900" cy="442825"/>
            </a:xfrm>
            <a:custGeom>
              <a:avLst/>
              <a:gdLst/>
              <a:ahLst/>
              <a:cxnLst/>
              <a:rect l="l" t="t" r="r" b="b"/>
              <a:pathLst>
                <a:path w="30756" h="17713" extrusionOk="0">
                  <a:moveTo>
                    <a:pt x="134" y="400"/>
                  </a:moveTo>
                  <a:lnTo>
                    <a:pt x="30422" y="17679"/>
                  </a:lnTo>
                  <a:cubicBezTo>
                    <a:pt x="30489" y="17713"/>
                    <a:pt x="30622" y="17713"/>
                    <a:pt x="30689" y="17579"/>
                  </a:cubicBezTo>
                  <a:cubicBezTo>
                    <a:pt x="30756" y="17513"/>
                    <a:pt x="30756" y="17379"/>
                    <a:pt x="30622" y="17312"/>
                  </a:cubicBezTo>
                  <a:lnTo>
                    <a:pt x="334" y="33"/>
                  </a:lnTo>
                  <a:cubicBezTo>
                    <a:pt x="267" y="0"/>
                    <a:pt x="134" y="0"/>
                    <a:pt x="67" y="134"/>
                  </a:cubicBezTo>
                  <a:cubicBezTo>
                    <a:pt x="0" y="267"/>
                    <a:pt x="67" y="367"/>
                    <a:pt x="134" y="400"/>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36"/>
            <p:cNvSpPr/>
            <p:nvPr/>
          </p:nvSpPr>
          <p:spPr>
            <a:xfrm>
              <a:off x="-5364500" y="-5254150"/>
              <a:ext cx="383650" cy="224350"/>
            </a:xfrm>
            <a:custGeom>
              <a:avLst/>
              <a:gdLst/>
              <a:ahLst/>
              <a:cxnLst/>
              <a:rect l="l" t="t" r="r" b="b"/>
              <a:pathLst>
                <a:path w="15346" h="8974" extrusionOk="0">
                  <a:moveTo>
                    <a:pt x="15212" y="8540"/>
                  </a:moveTo>
                  <a:lnTo>
                    <a:pt x="334" y="34"/>
                  </a:lnTo>
                  <a:cubicBezTo>
                    <a:pt x="234" y="0"/>
                    <a:pt x="134" y="0"/>
                    <a:pt x="34" y="134"/>
                  </a:cubicBezTo>
                  <a:cubicBezTo>
                    <a:pt x="1" y="201"/>
                    <a:pt x="1" y="334"/>
                    <a:pt x="134" y="401"/>
                  </a:cubicBezTo>
                  <a:lnTo>
                    <a:pt x="15011" y="8907"/>
                  </a:lnTo>
                  <a:cubicBezTo>
                    <a:pt x="15112" y="8974"/>
                    <a:pt x="15212" y="8974"/>
                    <a:pt x="15312" y="8840"/>
                  </a:cubicBezTo>
                  <a:cubicBezTo>
                    <a:pt x="15345" y="8740"/>
                    <a:pt x="15312" y="8607"/>
                    <a:pt x="15212" y="8540"/>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36"/>
            <p:cNvSpPr/>
            <p:nvPr/>
          </p:nvSpPr>
          <p:spPr>
            <a:xfrm>
              <a:off x="-6213425" y="-5614400"/>
              <a:ext cx="1069125" cy="614625"/>
            </a:xfrm>
            <a:custGeom>
              <a:avLst/>
              <a:gdLst/>
              <a:ahLst/>
              <a:cxnLst/>
              <a:rect l="l" t="t" r="r" b="b"/>
              <a:pathLst>
                <a:path w="42765" h="24585" extrusionOk="0">
                  <a:moveTo>
                    <a:pt x="167" y="434"/>
                  </a:moveTo>
                  <a:lnTo>
                    <a:pt x="42430" y="24518"/>
                  </a:lnTo>
                  <a:cubicBezTo>
                    <a:pt x="42497" y="24584"/>
                    <a:pt x="42631" y="24584"/>
                    <a:pt x="42731" y="24451"/>
                  </a:cubicBezTo>
                  <a:cubicBezTo>
                    <a:pt x="42764" y="24384"/>
                    <a:pt x="42764" y="24251"/>
                    <a:pt x="42631" y="24151"/>
                  </a:cubicBezTo>
                  <a:lnTo>
                    <a:pt x="400" y="67"/>
                  </a:lnTo>
                  <a:cubicBezTo>
                    <a:pt x="300" y="0"/>
                    <a:pt x="167" y="0"/>
                    <a:pt x="100" y="134"/>
                  </a:cubicBezTo>
                  <a:cubicBezTo>
                    <a:pt x="0" y="267"/>
                    <a:pt x="67" y="400"/>
                    <a:pt x="167" y="434"/>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36"/>
            <p:cNvSpPr/>
            <p:nvPr/>
          </p:nvSpPr>
          <p:spPr>
            <a:xfrm>
              <a:off x="-6265975" y="-5520175"/>
              <a:ext cx="885650" cy="510400"/>
            </a:xfrm>
            <a:custGeom>
              <a:avLst/>
              <a:gdLst/>
              <a:ahLst/>
              <a:cxnLst/>
              <a:rect l="l" t="t" r="r" b="b"/>
              <a:pathLst>
                <a:path w="35426" h="20416" extrusionOk="0">
                  <a:moveTo>
                    <a:pt x="101" y="401"/>
                  </a:moveTo>
                  <a:lnTo>
                    <a:pt x="35092" y="20382"/>
                  </a:lnTo>
                  <a:cubicBezTo>
                    <a:pt x="35192" y="20415"/>
                    <a:pt x="35293" y="20415"/>
                    <a:pt x="35393" y="20315"/>
                  </a:cubicBezTo>
                  <a:cubicBezTo>
                    <a:pt x="35426" y="20215"/>
                    <a:pt x="35426" y="20082"/>
                    <a:pt x="35293" y="20015"/>
                  </a:cubicBezTo>
                  <a:lnTo>
                    <a:pt x="334" y="34"/>
                  </a:lnTo>
                  <a:cubicBezTo>
                    <a:pt x="234" y="0"/>
                    <a:pt x="101" y="0"/>
                    <a:pt x="34" y="134"/>
                  </a:cubicBezTo>
                  <a:cubicBezTo>
                    <a:pt x="1" y="267"/>
                    <a:pt x="34" y="367"/>
                    <a:pt x="101" y="401"/>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36"/>
            <p:cNvSpPr/>
            <p:nvPr/>
          </p:nvSpPr>
          <p:spPr>
            <a:xfrm>
              <a:off x="-6319350" y="-5426775"/>
              <a:ext cx="1094150" cy="630475"/>
            </a:xfrm>
            <a:custGeom>
              <a:avLst/>
              <a:gdLst/>
              <a:ahLst/>
              <a:cxnLst/>
              <a:rect l="l" t="t" r="r" b="b"/>
              <a:pathLst>
                <a:path w="43766" h="25219" extrusionOk="0">
                  <a:moveTo>
                    <a:pt x="134" y="434"/>
                  </a:moveTo>
                  <a:lnTo>
                    <a:pt x="43432" y="25152"/>
                  </a:lnTo>
                  <a:cubicBezTo>
                    <a:pt x="43532" y="25219"/>
                    <a:pt x="43665" y="25219"/>
                    <a:pt x="43732" y="25085"/>
                  </a:cubicBezTo>
                  <a:cubicBezTo>
                    <a:pt x="43765" y="24985"/>
                    <a:pt x="43765" y="24885"/>
                    <a:pt x="43665" y="24785"/>
                  </a:cubicBezTo>
                  <a:lnTo>
                    <a:pt x="334" y="67"/>
                  </a:lnTo>
                  <a:cubicBezTo>
                    <a:pt x="234" y="0"/>
                    <a:pt x="134" y="0"/>
                    <a:pt x="34" y="134"/>
                  </a:cubicBezTo>
                  <a:cubicBezTo>
                    <a:pt x="1" y="267"/>
                    <a:pt x="34" y="401"/>
                    <a:pt x="134" y="434"/>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36"/>
            <p:cNvSpPr/>
            <p:nvPr/>
          </p:nvSpPr>
          <p:spPr>
            <a:xfrm>
              <a:off x="-6373550" y="-5332550"/>
              <a:ext cx="918175" cy="528750"/>
            </a:xfrm>
            <a:custGeom>
              <a:avLst/>
              <a:gdLst/>
              <a:ahLst/>
              <a:cxnLst/>
              <a:rect l="l" t="t" r="r" b="b"/>
              <a:pathLst>
                <a:path w="36727" h="21150" extrusionOk="0">
                  <a:moveTo>
                    <a:pt x="167" y="401"/>
                  </a:moveTo>
                  <a:lnTo>
                    <a:pt x="36393" y="21116"/>
                  </a:lnTo>
                  <a:cubicBezTo>
                    <a:pt x="36493" y="21149"/>
                    <a:pt x="36593" y="21149"/>
                    <a:pt x="36693" y="21016"/>
                  </a:cubicBezTo>
                  <a:cubicBezTo>
                    <a:pt x="36727" y="20949"/>
                    <a:pt x="36727" y="20816"/>
                    <a:pt x="36593" y="20716"/>
                  </a:cubicBezTo>
                  <a:lnTo>
                    <a:pt x="368" y="34"/>
                  </a:lnTo>
                  <a:cubicBezTo>
                    <a:pt x="301" y="1"/>
                    <a:pt x="167" y="1"/>
                    <a:pt x="67" y="134"/>
                  </a:cubicBezTo>
                  <a:cubicBezTo>
                    <a:pt x="1" y="268"/>
                    <a:pt x="34" y="368"/>
                    <a:pt x="167" y="401"/>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36"/>
            <p:cNvSpPr/>
            <p:nvPr/>
          </p:nvSpPr>
          <p:spPr>
            <a:xfrm>
              <a:off x="-6426925" y="-5239150"/>
              <a:ext cx="1013250" cy="582950"/>
            </a:xfrm>
            <a:custGeom>
              <a:avLst/>
              <a:gdLst/>
              <a:ahLst/>
              <a:cxnLst/>
              <a:rect l="l" t="t" r="r" b="b"/>
              <a:pathLst>
                <a:path w="40530" h="23318" extrusionOk="0">
                  <a:moveTo>
                    <a:pt x="134" y="434"/>
                  </a:moveTo>
                  <a:lnTo>
                    <a:pt x="40196" y="23284"/>
                  </a:lnTo>
                  <a:cubicBezTo>
                    <a:pt x="40296" y="23318"/>
                    <a:pt x="40430" y="23318"/>
                    <a:pt x="40496" y="23217"/>
                  </a:cubicBezTo>
                  <a:cubicBezTo>
                    <a:pt x="40530" y="23117"/>
                    <a:pt x="40530" y="22984"/>
                    <a:pt x="40430" y="22917"/>
                  </a:cubicBezTo>
                  <a:lnTo>
                    <a:pt x="334" y="68"/>
                  </a:lnTo>
                  <a:cubicBezTo>
                    <a:pt x="268" y="1"/>
                    <a:pt x="134" y="1"/>
                    <a:pt x="34" y="134"/>
                  </a:cubicBezTo>
                  <a:cubicBezTo>
                    <a:pt x="1" y="234"/>
                    <a:pt x="34" y="401"/>
                    <a:pt x="134" y="434"/>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36"/>
            <p:cNvSpPr/>
            <p:nvPr/>
          </p:nvSpPr>
          <p:spPr>
            <a:xfrm>
              <a:off x="-6480300" y="-5144900"/>
              <a:ext cx="826450" cy="476200"/>
            </a:xfrm>
            <a:custGeom>
              <a:avLst/>
              <a:gdLst/>
              <a:ahLst/>
              <a:cxnLst/>
              <a:rect l="l" t="t" r="r" b="b"/>
              <a:pathLst>
                <a:path w="33058" h="19048" extrusionOk="0">
                  <a:moveTo>
                    <a:pt x="134" y="400"/>
                  </a:moveTo>
                  <a:lnTo>
                    <a:pt x="32691" y="19014"/>
                  </a:lnTo>
                  <a:cubicBezTo>
                    <a:pt x="32791" y="19047"/>
                    <a:pt x="32924" y="19047"/>
                    <a:pt x="32991" y="18947"/>
                  </a:cubicBezTo>
                  <a:cubicBezTo>
                    <a:pt x="33058" y="18847"/>
                    <a:pt x="33058" y="18714"/>
                    <a:pt x="32924" y="18647"/>
                  </a:cubicBezTo>
                  <a:lnTo>
                    <a:pt x="334" y="34"/>
                  </a:lnTo>
                  <a:cubicBezTo>
                    <a:pt x="268" y="0"/>
                    <a:pt x="134" y="0"/>
                    <a:pt x="68" y="134"/>
                  </a:cubicBezTo>
                  <a:cubicBezTo>
                    <a:pt x="1" y="200"/>
                    <a:pt x="68" y="334"/>
                    <a:pt x="134" y="400"/>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36"/>
            <p:cNvSpPr/>
            <p:nvPr/>
          </p:nvSpPr>
          <p:spPr>
            <a:xfrm>
              <a:off x="-5608825" y="-4647875"/>
              <a:ext cx="203500" cy="120925"/>
            </a:xfrm>
            <a:custGeom>
              <a:avLst/>
              <a:gdLst/>
              <a:ahLst/>
              <a:cxnLst/>
              <a:rect l="l" t="t" r="r" b="b"/>
              <a:pathLst>
                <a:path w="8140" h="4837" extrusionOk="0">
                  <a:moveTo>
                    <a:pt x="334" y="33"/>
                  </a:moveTo>
                  <a:cubicBezTo>
                    <a:pt x="267" y="0"/>
                    <a:pt x="134" y="0"/>
                    <a:pt x="67" y="134"/>
                  </a:cubicBezTo>
                  <a:cubicBezTo>
                    <a:pt x="0" y="200"/>
                    <a:pt x="0" y="334"/>
                    <a:pt x="134" y="434"/>
                  </a:cubicBezTo>
                  <a:lnTo>
                    <a:pt x="7806" y="4804"/>
                  </a:lnTo>
                  <a:cubicBezTo>
                    <a:pt x="7906" y="4837"/>
                    <a:pt x="8006" y="4837"/>
                    <a:pt x="8106" y="4703"/>
                  </a:cubicBezTo>
                  <a:cubicBezTo>
                    <a:pt x="8139" y="4637"/>
                    <a:pt x="8139" y="4503"/>
                    <a:pt x="8006" y="4437"/>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36"/>
            <p:cNvSpPr/>
            <p:nvPr/>
          </p:nvSpPr>
          <p:spPr>
            <a:xfrm>
              <a:off x="-6534500" y="-5051500"/>
              <a:ext cx="1154175" cy="663000"/>
            </a:xfrm>
            <a:custGeom>
              <a:avLst/>
              <a:gdLst/>
              <a:ahLst/>
              <a:cxnLst/>
              <a:rect l="l" t="t" r="r" b="b"/>
              <a:pathLst>
                <a:path w="46167" h="26520" extrusionOk="0">
                  <a:moveTo>
                    <a:pt x="46034" y="26119"/>
                  </a:moveTo>
                  <a:lnTo>
                    <a:pt x="334" y="67"/>
                  </a:lnTo>
                  <a:cubicBezTo>
                    <a:pt x="268" y="0"/>
                    <a:pt x="134" y="0"/>
                    <a:pt x="67" y="134"/>
                  </a:cubicBezTo>
                  <a:cubicBezTo>
                    <a:pt x="1" y="234"/>
                    <a:pt x="1" y="334"/>
                    <a:pt x="134" y="434"/>
                  </a:cubicBezTo>
                  <a:lnTo>
                    <a:pt x="45833" y="26486"/>
                  </a:lnTo>
                  <a:cubicBezTo>
                    <a:pt x="45933" y="26519"/>
                    <a:pt x="46034" y="26519"/>
                    <a:pt x="46134" y="26419"/>
                  </a:cubicBezTo>
                  <a:cubicBezTo>
                    <a:pt x="46167" y="26319"/>
                    <a:pt x="46167" y="26186"/>
                    <a:pt x="46034" y="26119"/>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36"/>
            <p:cNvSpPr/>
            <p:nvPr/>
          </p:nvSpPr>
          <p:spPr>
            <a:xfrm>
              <a:off x="-5521275" y="-6838500"/>
              <a:ext cx="329425" cy="404200"/>
            </a:xfrm>
            <a:custGeom>
              <a:avLst/>
              <a:gdLst/>
              <a:ahLst/>
              <a:cxnLst/>
              <a:rect l="l" t="t" r="r" b="b"/>
              <a:pathLst>
                <a:path w="13177" h="16168" extrusionOk="0">
                  <a:moveTo>
                    <a:pt x="8414" y="1"/>
                  </a:moveTo>
                  <a:cubicBezTo>
                    <a:pt x="7384" y="1"/>
                    <a:pt x="6360" y="375"/>
                    <a:pt x="5605" y="1263"/>
                  </a:cubicBezTo>
                  <a:lnTo>
                    <a:pt x="6939" y="2031"/>
                  </a:lnTo>
                  <a:cubicBezTo>
                    <a:pt x="7361" y="1642"/>
                    <a:pt x="7886" y="1476"/>
                    <a:pt x="8427" y="1476"/>
                  </a:cubicBezTo>
                  <a:cubicBezTo>
                    <a:pt x="8954" y="1476"/>
                    <a:pt x="9497" y="1634"/>
                    <a:pt x="9974" y="1897"/>
                  </a:cubicBezTo>
                  <a:cubicBezTo>
                    <a:pt x="11142" y="2564"/>
                    <a:pt x="11509" y="4032"/>
                    <a:pt x="10908" y="5199"/>
                  </a:cubicBezTo>
                  <a:lnTo>
                    <a:pt x="6305" y="13272"/>
                  </a:lnTo>
                  <a:cubicBezTo>
                    <a:pt x="5893" y="14048"/>
                    <a:pt x="5163" y="14648"/>
                    <a:pt x="4308" y="14648"/>
                  </a:cubicBezTo>
                  <a:cubicBezTo>
                    <a:pt x="3987" y="14648"/>
                    <a:pt x="3649" y="14564"/>
                    <a:pt x="3303" y="14373"/>
                  </a:cubicBezTo>
                  <a:cubicBezTo>
                    <a:pt x="2135" y="13706"/>
                    <a:pt x="1769" y="12238"/>
                    <a:pt x="2402" y="11070"/>
                  </a:cubicBezTo>
                  <a:lnTo>
                    <a:pt x="4437" y="7501"/>
                  </a:lnTo>
                  <a:cubicBezTo>
                    <a:pt x="4637" y="7101"/>
                    <a:pt x="4504" y="6701"/>
                    <a:pt x="4137" y="6500"/>
                  </a:cubicBezTo>
                  <a:cubicBezTo>
                    <a:pt x="4015" y="6423"/>
                    <a:pt x="3885" y="6385"/>
                    <a:pt x="3759" y="6385"/>
                  </a:cubicBezTo>
                  <a:cubicBezTo>
                    <a:pt x="3507" y="6385"/>
                    <a:pt x="3270" y="6534"/>
                    <a:pt x="3136" y="6801"/>
                  </a:cubicBezTo>
                  <a:lnTo>
                    <a:pt x="1101" y="10370"/>
                  </a:lnTo>
                  <a:cubicBezTo>
                    <a:pt x="1" y="12238"/>
                    <a:pt x="668" y="14640"/>
                    <a:pt x="2569" y="15707"/>
                  </a:cubicBezTo>
                  <a:cubicBezTo>
                    <a:pt x="3118" y="16018"/>
                    <a:pt x="3703" y="16168"/>
                    <a:pt x="4282" y="16168"/>
                  </a:cubicBezTo>
                  <a:cubicBezTo>
                    <a:pt x="5567" y="16168"/>
                    <a:pt x="6824" y="15429"/>
                    <a:pt x="7606" y="14072"/>
                  </a:cubicBezTo>
                  <a:lnTo>
                    <a:pt x="12176" y="6000"/>
                  </a:lnTo>
                  <a:cubicBezTo>
                    <a:pt x="13177" y="4065"/>
                    <a:pt x="12576" y="1664"/>
                    <a:pt x="10675" y="596"/>
                  </a:cubicBezTo>
                  <a:cubicBezTo>
                    <a:pt x="9995" y="220"/>
                    <a:pt x="9203" y="1"/>
                    <a:pt x="841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37" name="Google Shape;637;p36"/>
          <p:cNvGrpSpPr/>
          <p:nvPr/>
        </p:nvGrpSpPr>
        <p:grpSpPr>
          <a:xfrm rot="2209816">
            <a:off x="7041782" y="3495020"/>
            <a:ext cx="1143435" cy="1453512"/>
            <a:chOff x="-15174000" y="-2084050"/>
            <a:chExt cx="2325850" cy="2956575"/>
          </a:xfrm>
        </p:grpSpPr>
        <p:sp>
          <p:nvSpPr>
            <p:cNvPr id="638" name="Google Shape;638;p36"/>
            <p:cNvSpPr/>
            <p:nvPr/>
          </p:nvSpPr>
          <p:spPr>
            <a:xfrm>
              <a:off x="-15174000" y="-2022425"/>
              <a:ext cx="2325850" cy="2894950"/>
            </a:xfrm>
            <a:custGeom>
              <a:avLst/>
              <a:gdLst/>
              <a:ahLst/>
              <a:cxnLst/>
              <a:rect l="l" t="t" r="r" b="b"/>
              <a:pathLst>
                <a:path w="93034" h="115798" extrusionOk="0">
                  <a:moveTo>
                    <a:pt x="75457" y="0"/>
                  </a:moveTo>
                  <a:cubicBezTo>
                    <a:pt x="75357" y="0"/>
                    <a:pt x="75256" y="8"/>
                    <a:pt x="75154" y="24"/>
                  </a:cubicBezTo>
                  <a:lnTo>
                    <a:pt x="1802" y="11332"/>
                  </a:lnTo>
                  <a:cubicBezTo>
                    <a:pt x="768" y="11499"/>
                    <a:pt x="1" y="12433"/>
                    <a:pt x="167" y="13534"/>
                  </a:cubicBezTo>
                  <a:lnTo>
                    <a:pt x="15678" y="114139"/>
                  </a:lnTo>
                  <a:cubicBezTo>
                    <a:pt x="15829" y="115105"/>
                    <a:pt x="16635" y="115797"/>
                    <a:pt x="17602" y="115797"/>
                  </a:cubicBezTo>
                  <a:cubicBezTo>
                    <a:pt x="17704" y="115797"/>
                    <a:pt x="17808" y="115789"/>
                    <a:pt x="17913" y="115773"/>
                  </a:cubicBezTo>
                  <a:lnTo>
                    <a:pt x="91232" y="104465"/>
                  </a:lnTo>
                  <a:cubicBezTo>
                    <a:pt x="92300" y="104299"/>
                    <a:pt x="93034" y="103365"/>
                    <a:pt x="92867" y="102264"/>
                  </a:cubicBezTo>
                  <a:lnTo>
                    <a:pt x="77356" y="1658"/>
                  </a:lnTo>
                  <a:cubicBezTo>
                    <a:pt x="77205" y="693"/>
                    <a:pt x="76399" y="0"/>
                    <a:pt x="7545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36"/>
            <p:cNvSpPr/>
            <p:nvPr/>
          </p:nvSpPr>
          <p:spPr>
            <a:xfrm>
              <a:off x="-15083100" y="-1945700"/>
              <a:ext cx="2123200" cy="2601400"/>
            </a:xfrm>
            <a:custGeom>
              <a:avLst/>
              <a:gdLst/>
              <a:ahLst/>
              <a:cxnLst/>
              <a:rect l="l" t="t" r="r" b="b"/>
              <a:pathLst>
                <a:path w="84928" h="104056" extrusionOk="0">
                  <a:moveTo>
                    <a:pt x="68975" y="1"/>
                  </a:moveTo>
                  <a:cubicBezTo>
                    <a:pt x="68879" y="1"/>
                    <a:pt x="68781" y="8"/>
                    <a:pt x="68683" y="24"/>
                  </a:cubicBezTo>
                  <a:lnTo>
                    <a:pt x="1802" y="10331"/>
                  </a:lnTo>
                  <a:cubicBezTo>
                    <a:pt x="768" y="10498"/>
                    <a:pt x="1" y="11465"/>
                    <a:pt x="167" y="12533"/>
                  </a:cubicBezTo>
                  <a:lnTo>
                    <a:pt x="14011" y="102397"/>
                  </a:lnTo>
                  <a:cubicBezTo>
                    <a:pt x="14161" y="103363"/>
                    <a:pt x="14967" y="104055"/>
                    <a:pt x="15910" y="104055"/>
                  </a:cubicBezTo>
                  <a:cubicBezTo>
                    <a:pt x="16009" y="104055"/>
                    <a:pt x="16110" y="104048"/>
                    <a:pt x="16212" y="104032"/>
                  </a:cubicBezTo>
                  <a:lnTo>
                    <a:pt x="83160" y="93691"/>
                  </a:lnTo>
                  <a:cubicBezTo>
                    <a:pt x="84194" y="93524"/>
                    <a:pt x="84928" y="92557"/>
                    <a:pt x="84761" y="91489"/>
                  </a:cubicBezTo>
                  <a:lnTo>
                    <a:pt x="70884" y="1658"/>
                  </a:lnTo>
                  <a:cubicBezTo>
                    <a:pt x="70733" y="720"/>
                    <a:pt x="69922" y="1"/>
                    <a:pt x="689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36"/>
            <p:cNvSpPr/>
            <p:nvPr/>
          </p:nvSpPr>
          <p:spPr>
            <a:xfrm>
              <a:off x="-14586075" y="-2084050"/>
              <a:ext cx="756400" cy="372800"/>
            </a:xfrm>
            <a:custGeom>
              <a:avLst/>
              <a:gdLst/>
              <a:ahLst/>
              <a:cxnLst/>
              <a:rect l="l" t="t" r="r" b="b"/>
              <a:pathLst>
                <a:path w="30256" h="14912" extrusionOk="0">
                  <a:moveTo>
                    <a:pt x="14516" y="2694"/>
                  </a:moveTo>
                  <a:cubicBezTo>
                    <a:pt x="15661" y="2694"/>
                    <a:pt x="16632" y="3515"/>
                    <a:pt x="16812" y="4691"/>
                  </a:cubicBezTo>
                  <a:cubicBezTo>
                    <a:pt x="16979" y="5958"/>
                    <a:pt x="16112" y="7159"/>
                    <a:pt x="14844" y="7359"/>
                  </a:cubicBezTo>
                  <a:cubicBezTo>
                    <a:pt x="14722" y="7378"/>
                    <a:pt x="14601" y="7388"/>
                    <a:pt x="14481" y="7388"/>
                  </a:cubicBezTo>
                  <a:cubicBezTo>
                    <a:pt x="13360" y="7388"/>
                    <a:pt x="12387" y="6566"/>
                    <a:pt x="12176" y="5391"/>
                  </a:cubicBezTo>
                  <a:cubicBezTo>
                    <a:pt x="11976" y="4123"/>
                    <a:pt x="12843" y="2956"/>
                    <a:pt x="14144" y="2722"/>
                  </a:cubicBezTo>
                  <a:cubicBezTo>
                    <a:pt x="14269" y="2703"/>
                    <a:pt x="14394" y="2694"/>
                    <a:pt x="14516" y="2694"/>
                  </a:cubicBezTo>
                  <a:close/>
                  <a:moveTo>
                    <a:pt x="14481" y="1"/>
                  </a:moveTo>
                  <a:cubicBezTo>
                    <a:pt x="14237" y="1"/>
                    <a:pt x="13991" y="18"/>
                    <a:pt x="13744" y="54"/>
                  </a:cubicBezTo>
                  <a:cubicBezTo>
                    <a:pt x="10942" y="488"/>
                    <a:pt x="9007" y="3123"/>
                    <a:pt x="9440" y="5891"/>
                  </a:cubicBezTo>
                  <a:lnTo>
                    <a:pt x="3603" y="6825"/>
                  </a:lnTo>
                  <a:cubicBezTo>
                    <a:pt x="1468" y="7159"/>
                    <a:pt x="0" y="9160"/>
                    <a:pt x="334" y="11295"/>
                  </a:cubicBezTo>
                  <a:lnTo>
                    <a:pt x="401" y="11629"/>
                  </a:lnTo>
                  <a:cubicBezTo>
                    <a:pt x="702" y="13530"/>
                    <a:pt x="2368" y="14912"/>
                    <a:pt x="4239" y="14912"/>
                  </a:cubicBezTo>
                  <a:cubicBezTo>
                    <a:pt x="4436" y="14912"/>
                    <a:pt x="4636" y="14896"/>
                    <a:pt x="4837" y="14864"/>
                  </a:cubicBezTo>
                  <a:lnTo>
                    <a:pt x="26653" y="11495"/>
                  </a:lnTo>
                  <a:cubicBezTo>
                    <a:pt x="28788" y="11162"/>
                    <a:pt x="30255" y="9160"/>
                    <a:pt x="29922" y="7026"/>
                  </a:cubicBezTo>
                  <a:lnTo>
                    <a:pt x="29855" y="6692"/>
                  </a:lnTo>
                  <a:cubicBezTo>
                    <a:pt x="29553" y="4818"/>
                    <a:pt x="27881" y="3410"/>
                    <a:pt x="26007" y="3410"/>
                  </a:cubicBezTo>
                  <a:cubicBezTo>
                    <a:pt x="25813" y="3410"/>
                    <a:pt x="25616" y="3425"/>
                    <a:pt x="25419" y="3456"/>
                  </a:cubicBezTo>
                  <a:lnTo>
                    <a:pt x="19581" y="4357"/>
                  </a:lnTo>
                  <a:cubicBezTo>
                    <a:pt x="19186" y="1805"/>
                    <a:pt x="16966" y="1"/>
                    <a:pt x="144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36"/>
            <p:cNvSpPr/>
            <p:nvPr/>
          </p:nvSpPr>
          <p:spPr>
            <a:xfrm>
              <a:off x="-14823750" y="-1493125"/>
              <a:ext cx="573775" cy="168475"/>
            </a:xfrm>
            <a:custGeom>
              <a:avLst/>
              <a:gdLst/>
              <a:ahLst/>
              <a:cxnLst/>
              <a:rect l="l" t="t" r="r" b="b"/>
              <a:pathLst>
                <a:path w="22951" h="6739" extrusionOk="0">
                  <a:moveTo>
                    <a:pt x="22784" y="1635"/>
                  </a:moveTo>
                  <a:cubicBezTo>
                    <a:pt x="22950" y="2569"/>
                    <a:pt x="22283" y="3503"/>
                    <a:pt x="21316" y="3636"/>
                  </a:cubicBezTo>
                  <a:lnTo>
                    <a:pt x="2169" y="6572"/>
                  </a:lnTo>
                  <a:cubicBezTo>
                    <a:pt x="1235" y="6739"/>
                    <a:pt x="301" y="6071"/>
                    <a:pt x="167" y="5137"/>
                  </a:cubicBezTo>
                  <a:lnTo>
                    <a:pt x="167" y="5137"/>
                  </a:lnTo>
                  <a:cubicBezTo>
                    <a:pt x="1" y="4170"/>
                    <a:pt x="668" y="3236"/>
                    <a:pt x="1635" y="3103"/>
                  </a:cubicBezTo>
                  <a:lnTo>
                    <a:pt x="20782" y="167"/>
                  </a:lnTo>
                  <a:cubicBezTo>
                    <a:pt x="21749" y="0"/>
                    <a:pt x="22617" y="668"/>
                    <a:pt x="22784" y="1635"/>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36"/>
            <p:cNvSpPr/>
            <p:nvPr/>
          </p:nvSpPr>
          <p:spPr>
            <a:xfrm>
              <a:off x="-14826250" y="-1184575"/>
              <a:ext cx="376950" cy="138450"/>
            </a:xfrm>
            <a:custGeom>
              <a:avLst/>
              <a:gdLst/>
              <a:ahLst/>
              <a:cxnLst/>
              <a:rect l="l" t="t" r="r" b="b"/>
              <a:pathLst>
                <a:path w="15078" h="5538" extrusionOk="0">
                  <a:moveTo>
                    <a:pt x="14911" y="1602"/>
                  </a:moveTo>
                  <a:cubicBezTo>
                    <a:pt x="15078" y="2569"/>
                    <a:pt x="14411" y="3503"/>
                    <a:pt x="13443" y="3603"/>
                  </a:cubicBezTo>
                  <a:lnTo>
                    <a:pt x="2169" y="5371"/>
                  </a:lnTo>
                  <a:cubicBezTo>
                    <a:pt x="1201" y="5538"/>
                    <a:pt x="267" y="4871"/>
                    <a:pt x="167" y="3903"/>
                  </a:cubicBezTo>
                  <a:lnTo>
                    <a:pt x="167" y="3903"/>
                  </a:lnTo>
                  <a:cubicBezTo>
                    <a:pt x="1" y="2936"/>
                    <a:pt x="668" y="2035"/>
                    <a:pt x="1602" y="1902"/>
                  </a:cubicBezTo>
                  <a:lnTo>
                    <a:pt x="12910" y="167"/>
                  </a:lnTo>
                  <a:cubicBezTo>
                    <a:pt x="13877" y="1"/>
                    <a:pt x="14744" y="668"/>
                    <a:pt x="14911" y="1602"/>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36"/>
            <p:cNvSpPr/>
            <p:nvPr/>
          </p:nvSpPr>
          <p:spPr>
            <a:xfrm>
              <a:off x="-14430125" y="-1274625"/>
              <a:ext cx="567925" cy="168475"/>
            </a:xfrm>
            <a:custGeom>
              <a:avLst/>
              <a:gdLst/>
              <a:ahLst/>
              <a:cxnLst/>
              <a:rect l="l" t="t" r="r" b="b"/>
              <a:pathLst>
                <a:path w="22717" h="6739" extrusionOk="0">
                  <a:moveTo>
                    <a:pt x="22550" y="1635"/>
                  </a:moveTo>
                  <a:cubicBezTo>
                    <a:pt x="22716" y="2602"/>
                    <a:pt x="22049" y="3503"/>
                    <a:pt x="21082" y="3636"/>
                  </a:cubicBezTo>
                  <a:lnTo>
                    <a:pt x="2168" y="6571"/>
                  </a:lnTo>
                  <a:cubicBezTo>
                    <a:pt x="1201" y="6738"/>
                    <a:pt x="267" y="6071"/>
                    <a:pt x="167" y="5104"/>
                  </a:cubicBezTo>
                  <a:lnTo>
                    <a:pt x="167" y="5104"/>
                  </a:lnTo>
                  <a:cubicBezTo>
                    <a:pt x="0" y="4136"/>
                    <a:pt x="667" y="3236"/>
                    <a:pt x="1601" y="3102"/>
                  </a:cubicBezTo>
                  <a:lnTo>
                    <a:pt x="20548" y="167"/>
                  </a:lnTo>
                  <a:cubicBezTo>
                    <a:pt x="21516" y="0"/>
                    <a:pt x="22416" y="634"/>
                    <a:pt x="22550" y="1635"/>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36"/>
            <p:cNvSpPr/>
            <p:nvPr/>
          </p:nvSpPr>
          <p:spPr>
            <a:xfrm>
              <a:off x="-14776225" y="-936050"/>
              <a:ext cx="893175" cy="218500"/>
            </a:xfrm>
            <a:custGeom>
              <a:avLst/>
              <a:gdLst/>
              <a:ahLst/>
              <a:cxnLst/>
              <a:rect l="l" t="t" r="r" b="b"/>
              <a:pathLst>
                <a:path w="35727" h="8740" extrusionOk="0">
                  <a:moveTo>
                    <a:pt x="35560" y="1635"/>
                  </a:moveTo>
                  <a:cubicBezTo>
                    <a:pt x="35726" y="2602"/>
                    <a:pt x="35059" y="3503"/>
                    <a:pt x="34092" y="3636"/>
                  </a:cubicBezTo>
                  <a:lnTo>
                    <a:pt x="2169" y="8573"/>
                  </a:lnTo>
                  <a:cubicBezTo>
                    <a:pt x="1202" y="8740"/>
                    <a:pt x="268" y="8072"/>
                    <a:pt x="168" y="7105"/>
                  </a:cubicBezTo>
                  <a:lnTo>
                    <a:pt x="168" y="7105"/>
                  </a:lnTo>
                  <a:cubicBezTo>
                    <a:pt x="1" y="6138"/>
                    <a:pt x="668" y="5237"/>
                    <a:pt x="1602" y="5104"/>
                  </a:cubicBezTo>
                  <a:lnTo>
                    <a:pt x="33558" y="167"/>
                  </a:lnTo>
                  <a:cubicBezTo>
                    <a:pt x="34526" y="0"/>
                    <a:pt x="35426" y="634"/>
                    <a:pt x="35560" y="1635"/>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36"/>
            <p:cNvSpPr/>
            <p:nvPr/>
          </p:nvSpPr>
          <p:spPr>
            <a:xfrm>
              <a:off x="-14748700" y="-706725"/>
              <a:ext cx="573775" cy="169300"/>
            </a:xfrm>
            <a:custGeom>
              <a:avLst/>
              <a:gdLst/>
              <a:ahLst/>
              <a:cxnLst/>
              <a:rect l="l" t="t" r="r" b="b"/>
              <a:pathLst>
                <a:path w="22951" h="6772" extrusionOk="0">
                  <a:moveTo>
                    <a:pt x="22784" y="1635"/>
                  </a:moveTo>
                  <a:cubicBezTo>
                    <a:pt x="22950" y="2602"/>
                    <a:pt x="22283" y="3503"/>
                    <a:pt x="21316" y="3636"/>
                  </a:cubicBezTo>
                  <a:lnTo>
                    <a:pt x="2169" y="6605"/>
                  </a:lnTo>
                  <a:cubicBezTo>
                    <a:pt x="1235" y="6772"/>
                    <a:pt x="301" y="6105"/>
                    <a:pt x="168" y="5137"/>
                  </a:cubicBezTo>
                  <a:lnTo>
                    <a:pt x="168" y="5137"/>
                  </a:lnTo>
                  <a:cubicBezTo>
                    <a:pt x="1" y="4170"/>
                    <a:pt x="668" y="3269"/>
                    <a:pt x="1635" y="3136"/>
                  </a:cubicBezTo>
                  <a:lnTo>
                    <a:pt x="20782" y="167"/>
                  </a:lnTo>
                  <a:cubicBezTo>
                    <a:pt x="21750" y="0"/>
                    <a:pt x="22650" y="667"/>
                    <a:pt x="22784" y="1635"/>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36"/>
            <p:cNvSpPr/>
            <p:nvPr/>
          </p:nvSpPr>
          <p:spPr>
            <a:xfrm>
              <a:off x="-14111575" y="-773450"/>
              <a:ext cx="371125" cy="137625"/>
            </a:xfrm>
            <a:custGeom>
              <a:avLst/>
              <a:gdLst/>
              <a:ahLst/>
              <a:cxnLst/>
              <a:rect l="l" t="t" r="r" b="b"/>
              <a:pathLst>
                <a:path w="14845" h="5505" extrusionOk="0">
                  <a:moveTo>
                    <a:pt x="14678" y="1635"/>
                  </a:moveTo>
                  <a:cubicBezTo>
                    <a:pt x="14845" y="2603"/>
                    <a:pt x="14177" y="3503"/>
                    <a:pt x="13210" y="3637"/>
                  </a:cubicBezTo>
                  <a:lnTo>
                    <a:pt x="2169" y="5338"/>
                  </a:lnTo>
                  <a:cubicBezTo>
                    <a:pt x="1201" y="5505"/>
                    <a:pt x="301" y="4837"/>
                    <a:pt x="167" y="3903"/>
                  </a:cubicBezTo>
                  <a:lnTo>
                    <a:pt x="167" y="3903"/>
                  </a:lnTo>
                  <a:cubicBezTo>
                    <a:pt x="1" y="2936"/>
                    <a:pt x="668" y="2002"/>
                    <a:pt x="1635" y="1902"/>
                  </a:cubicBezTo>
                  <a:lnTo>
                    <a:pt x="12676" y="167"/>
                  </a:lnTo>
                  <a:cubicBezTo>
                    <a:pt x="13644" y="1"/>
                    <a:pt x="14544" y="668"/>
                    <a:pt x="14678" y="1635"/>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36"/>
            <p:cNvSpPr/>
            <p:nvPr/>
          </p:nvSpPr>
          <p:spPr>
            <a:xfrm>
              <a:off x="-14707000" y="-455725"/>
              <a:ext cx="688025" cy="186000"/>
            </a:xfrm>
            <a:custGeom>
              <a:avLst/>
              <a:gdLst/>
              <a:ahLst/>
              <a:cxnLst/>
              <a:rect l="l" t="t" r="r" b="b"/>
              <a:pathLst>
                <a:path w="27521" h="7440" extrusionOk="0">
                  <a:moveTo>
                    <a:pt x="27353" y="1602"/>
                  </a:moveTo>
                  <a:cubicBezTo>
                    <a:pt x="27520" y="2569"/>
                    <a:pt x="26853" y="3470"/>
                    <a:pt x="25919" y="3603"/>
                  </a:cubicBezTo>
                  <a:lnTo>
                    <a:pt x="2169" y="7273"/>
                  </a:lnTo>
                  <a:cubicBezTo>
                    <a:pt x="1235" y="7439"/>
                    <a:pt x="301" y="6772"/>
                    <a:pt x="167" y="5805"/>
                  </a:cubicBezTo>
                  <a:lnTo>
                    <a:pt x="167" y="5805"/>
                  </a:lnTo>
                  <a:cubicBezTo>
                    <a:pt x="1" y="4871"/>
                    <a:pt x="668" y="3937"/>
                    <a:pt x="1635" y="3804"/>
                  </a:cubicBezTo>
                  <a:lnTo>
                    <a:pt x="25352" y="134"/>
                  </a:lnTo>
                  <a:cubicBezTo>
                    <a:pt x="26319" y="1"/>
                    <a:pt x="27187" y="635"/>
                    <a:pt x="27353" y="1602"/>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36"/>
            <p:cNvSpPr/>
            <p:nvPr/>
          </p:nvSpPr>
          <p:spPr>
            <a:xfrm>
              <a:off x="-13990650" y="-504925"/>
              <a:ext cx="291900" cy="125125"/>
            </a:xfrm>
            <a:custGeom>
              <a:avLst/>
              <a:gdLst/>
              <a:ahLst/>
              <a:cxnLst/>
              <a:rect l="l" t="t" r="r" b="b"/>
              <a:pathLst>
                <a:path w="11676" h="5005" extrusionOk="0">
                  <a:moveTo>
                    <a:pt x="11509" y="1602"/>
                  </a:moveTo>
                  <a:cubicBezTo>
                    <a:pt x="11675" y="2569"/>
                    <a:pt x="11008" y="3503"/>
                    <a:pt x="10041" y="3603"/>
                  </a:cubicBezTo>
                  <a:lnTo>
                    <a:pt x="2169" y="4838"/>
                  </a:lnTo>
                  <a:cubicBezTo>
                    <a:pt x="1201" y="5004"/>
                    <a:pt x="301" y="4337"/>
                    <a:pt x="167" y="3370"/>
                  </a:cubicBezTo>
                  <a:lnTo>
                    <a:pt x="167" y="3370"/>
                  </a:lnTo>
                  <a:cubicBezTo>
                    <a:pt x="0" y="2402"/>
                    <a:pt x="668" y="1502"/>
                    <a:pt x="1635" y="1368"/>
                  </a:cubicBezTo>
                  <a:lnTo>
                    <a:pt x="9507" y="168"/>
                  </a:lnTo>
                  <a:cubicBezTo>
                    <a:pt x="10475" y="1"/>
                    <a:pt x="11342" y="601"/>
                    <a:pt x="11509" y="1602"/>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36"/>
            <p:cNvSpPr/>
            <p:nvPr/>
          </p:nvSpPr>
          <p:spPr>
            <a:xfrm>
              <a:off x="-14679475" y="-296425"/>
              <a:ext cx="826450" cy="206825"/>
            </a:xfrm>
            <a:custGeom>
              <a:avLst/>
              <a:gdLst/>
              <a:ahLst/>
              <a:cxnLst/>
              <a:rect l="l" t="t" r="r" b="b"/>
              <a:pathLst>
                <a:path w="33058" h="8273" extrusionOk="0">
                  <a:moveTo>
                    <a:pt x="32891" y="1601"/>
                  </a:moveTo>
                  <a:cubicBezTo>
                    <a:pt x="33057" y="2569"/>
                    <a:pt x="32390" y="3503"/>
                    <a:pt x="31423" y="3603"/>
                  </a:cubicBezTo>
                  <a:lnTo>
                    <a:pt x="2169" y="8106"/>
                  </a:lnTo>
                  <a:cubicBezTo>
                    <a:pt x="1201" y="8273"/>
                    <a:pt x="301" y="7605"/>
                    <a:pt x="167" y="6671"/>
                  </a:cubicBezTo>
                  <a:lnTo>
                    <a:pt x="167" y="6671"/>
                  </a:lnTo>
                  <a:cubicBezTo>
                    <a:pt x="0" y="5704"/>
                    <a:pt x="668" y="4803"/>
                    <a:pt x="1635" y="4670"/>
                  </a:cubicBezTo>
                  <a:lnTo>
                    <a:pt x="30889" y="167"/>
                  </a:lnTo>
                  <a:cubicBezTo>
                    <a:pt x="31856" y="0"/>
                    <a:pt x="32757" y="667"/>
                    <a:pt x="32891" y="1601"/>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36"/>
            <p:cNvSpPr/>
            <p:nvPr/>
          </p:nvSpPr>
          <p:spPr>
            <a:xfrm>
              <a:off x="-14636950" y="21300"/>
              <a:ext cx="496225" cy="156800"/>
            </a:xfrm>
            <a:custGeom>
              <a:avLst/>
              <a:gdLst/>
              <a:ahLst/>
              <a:cxnLst/>
              <a:rect l="l" t="t" r="r" b="b"/>
              <a:pathLst>
                <a:path w="19849" h="6272" extrusionOk="0">
                  <a:moveTo>
                    <a:pt x="19681" y="1635"/>
                  </a:moveTo>
                  <a:cubicBezTo>
                    <a:pt x="19848" y="2602"/>
                    <a:pt x="19181" y="3503"/>
                    <a:pt x="18214" y="3636"/>
                  </a:cubicBezTo>
                  <a:lnTo>
                    <a:pt x="2169" y="6104"/>
                  </a:lnTo>
                  <a:cubicBezTo>
                    <a:pt x="1201" y="6271"/>
                    <a:pt x="301" y="5604"/>
                    <a:pt x="167" y="4637"/>
                  </a:cubicBezTo>
                  <a:lnTo>
                    <a:pt x="167" y="4637"/>
                  </a:lnTo>
                  <a:cubicBezTo>
                    <a:pt x="1" y="3669"/>
                    <a:pt x="668" y="2769"/>
                    <a:pt x="1635" y="2635"/>
                  </a:cubicBezTo>
                  <a:lnTo>
                    <a:pt x="17680" y="167"/>
                  </a:lnTo>
                  <a:cubicBezTo>
                    <a:pt x="18614" y="0"/>
                    <a:pt x="19515" y="667"/>
                    <a:pt x="19681" y="1635"/>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36"/>
            <p:cNvSpPr/>
            <p:nvPr/>
          </p:nvSpPr>
          <p:spPr>
            <a:xfrm>
              <a:off x="-14121575" y="-61275"/>
              <a:ext cx="513725" cy="159300"/>
            </a:xfrm>
            <a:custGeom>
              <a:avLst/>
              <a:gdLst/>
              <a:ahLst/>
              <a:cxnLst/>
              <a:rect l="l" t="t" r="r" b="b"/>
              <a:pathLst>
                <a:path w="20549" h="6372" extrusionOk="0">
                  <a:moveTo>
                    <a:pt x="20382" y="1635"/>
                  </a:moveTo>
                  <a:cubicBezTo>
                    <a:pt x="20548" y="2603"/>
                    <a:pt x="19881" y="3503"/>
                    <a:pt x="18914" y="3637"/>
                  </a:cubicBezTo>
                  <a:lnTo>
                    <a:pt x="2169" y="6205"/>
                  </a:lnTo>
                  <a:cubicBezTo>
                    <a:pt x="1201" y="6372"/>
                    <a:pt x="267" y="5705"/>
                    <a:pt x="167" y="4771"/>
                  </a:cubicBezTo>
                  <a:lnTo>
                    <a:pt x="167" y="4771"/>
                  </a:lnTo>
                  <a:cubicBezTo>
                    <a:pt x="0" y="3803"/>
                    <a:pt x="667" y="2869"/>
                    <a:pt x="1601" y="2769"/>
                  </a:cubicBezTo>
                  <a:lnTo>
                    <a:pt x="18380" y="168"/>
                  </a:lnTo>
                  <a:cubicBezTo>
                    <a:pt x="19281" y="1"/>
                    <a:pt x="20215" y="668"/>
                    <a:pt x="20382" y="1635"/>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36"/>
            <p:cNvSpPr/>
            <p:nvPr/>
          </p:nvSpPr>
          <p:spPr>
            <a:xfrm>
              <a:off x="-14609425" y="220600"/>
              <a:ext cx="377800" cy="138450"/>
            </a:xfrm>
            <a:custGeom>
              <a:avLst/>
              <a:gdLst/>
              <a:ahLst/>
              <a:cxnLst/>
              <a:rect l="l" t="t" r="r" b="b"/>
              <a:pathLst>
                <a:path w="15112" h="5538" extrusionOk="0">
                  <a:moveTo>
                    <a:pt x="14944" y="1635"/>
                  </a:moveTo>
                  <a:cubicBezTo>
                    <a:pt x="15111" y="2569"/>
                    <a:pt x="14444" y="3503"/>
                    <a:pt x="13510" y="3636"/>
                  </a:cubicBezTo>
                  <a:lnTo>
                    <a:pt x="2169" y="5371"/>
                  </a:lnTo>
                  <a:cubicBezTo>
                    <a:pt x="1201" y="5538"/>
                    <a:pt x="267" y="4871"/>
                    <a:pt x="167" y="3903"/>
                  </a:cubicBezTo>
                  <a:lnTo>
                    <a:pt x="167" y="3903"/>
                  </a:lnTo>
                  <a:cubicBezTo>
                    <a:pt x="0" y="2969"/>
                    <a:pt x="668" y="2035"/>
                    <a:pt x="1602" y="1902"/>
                  </a:cubicBezTo>
                  <a:lnTo>
                    <a:pt x="12943" y="167"/>
                  </a:lnTo>
                  <a:cubicBezTo>
                    <a:pt x="13910" y="0"/>
                    <a:pt x="14844" y="668"/>
                    <a:pt x="14944" y="1635"/>
                  </a:cubicBezTo>
                  <a:close/>
                </a:path>
              </a:pathLst>
            </a:custGeom>
            <a:gradFill>
              <a:gsLst>
                <a:gs pos="0">
                  <a:schemeClr val="lt1"/>
                </a:gs>
                <a:gs pos="43000">
                  <a:schemeClr val="l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36"/>
            <p:cNvSpPr/>
            <p:nvPr/>
          </p:nvSpPr>
          <p:spPr>
            <a:xfrm>
              <a:off x="-13746300" y="-1466450"/>
              <a:ext cx="291875" cy="291900"/>
            </a:xfrm>
            <a:custGeom>
              <a:avLst/>
              <a:gdLst/>
              <a:ahLst/>
              <a:cxnLst/>
              <a:rect l="l" t="t" r="r" b="b"/>
              <a:pathLst>
                <a:path w="11675" h="11676" extrusionOk="0">
                  <a:moveTo>
                    <a:pt x="8406" y="968"/>
                  </a:moveTo>
                  <a:cubicBezTo>
                    <a:pt x="9040" y="902"/>
                    <a:pt x="9674" y="1302"/>
                    <a:pt x="9740" y="1936"/>
                  </a:cubicBezTo>
                  <a:lnTo>
                    <a:pt x="10741" y="8440"/>
                  </a:lnTo>
                  <a:cubicBezTo>
                    <a:pt x="10841" y="9074"/>
                    <a:pt x="10407" y="9674"/>
                    <a:pt x="9774" y="9775"/>
                  </a:cubicBezTo>
                  <a:lnTo>
                    <a:pt x="3302" y="10775"/>
                  </a:lnTo>
                  <a:cubicBezTo>
                    <a:pt x="2669" y="10842"/>
                    <a:pt x="2035" y="10442"/>
                    <a:pt x="1968" y="9808"/>
                  </a:cubicBezTo>
                  <a:lnTo>
                    <a:pt x="934" y="3303"/>
                  </a:lnTo>
                  <a:cubicBezTo>
                    <a:pt x="867" y="2669"/>
                    <a:pt x="1268" y="2036"/>
                    <a:pt x="1901" y="1969"/>
                  </a:cubicBezTo>
                  <a:lnTo>
                    <a:pt x="8406" y="968"/>
                  </a:lnTo>
                  <a:close/>
                  <a:moveTo>
                    <a:pt x="8273" y="168"/>
                  </a:moveTo>
                  <a:lnTo>
                    <a:pt x="1768" y="1168"/>
                  </a:lnTo>
                  <a:cubicBezTo>
                    <a:pt x="701" y="1335"/>
                    <a:pt x="0" y="2336"/>
                    <a:pt x="167" y="3403"/>
                  </a:cubicBezTo>
                  <a:lnTo>
                    <a:pt x="1168" y="9908"/>
                  </a:lnTo>
                  <a:cubicBezTo>
                    <a:pt x="1334" y="10975"/>
                    <a:pt x="2335" y="11676"/>
                    <a:pt x="3369" y="11509"/>
                  </a:cubicBezTo>
                  <a:lnTo>
                    <a:pt x="9874" y="10508"/>
                  </a:lnTo>
                  <a:cubicBezTo>
                    <a:pt x="10941" y="10342"/>
                    <a:pt x="11675" y="9341"/>
                    <a:pt x="11508" y="8307"/>
                  </a:cubicBezTo>
                  <a:lnTo>
                    <a:pt x="10508" y="1802"/>
                  </a:lnTo>
                  <a:cubicBezTo>
                    <a:pt x="10341" y="768"/>
                    <a:pt x="9340" y="1"/>
                    <a:pt x="8273" y="168"/>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36"/>
            <p:cNvSpPr/>
            <p:nvPr/>
          </p:nvSpPr>
          <p:spPr>
            <a:xfrm>
              <a:off x="-13676250" y="-1008625"/>
              <a:ext cx="291050" cy="291900"/>
            </a:xfrm>
            <a:custGeom>
              <a:avLst/>
              <a:gdLst/>
              <a:ahLst/>
              <a:cxnLst/>
              <a:rect l="l" t="t" r="r" b="b"/>
              <a:pathLst>
                <a:path w="11642" h="11676" extrusionOk="0">
                  <a:moveTo>
                    <a:pt x="8406" y="902"/>
                  </a:moveTo>
                  <a:cubicBezTo>
                    <a:pt x="9040" y="835"/>
                    <a:pt x="9640" y="1235"/>
                    <a:pt x="9740" y="1869"/>
                  </a:cubicBezTo>
                  <a:lnTo>
                    <a:pt x="10741" y="8374"/>
                  </a:lnTo>
                  <a:cubicBezTo>
                    <a:pt x="10841" y="9007"/>
                    <a:pt x="10407" y="9641"/>
                    <a:pt x="9774" y="9708"/>
                  </a:cubicBezTo>
                  <a:lnTo>
                    <a:pt x="3269" y="10709"/>
                  </a:lnTo>
                  <a:cubicBezTo>
                    <a:pt x="2669" y="10809"/>
                    <a:pt x="2035" y="10375"/>
                    <a:pt x="1935" y="9741"/>
                  </a:cubicBezTo>
                  <a:lnTo>
                    <a:pt x="934" y="3237"/>
                  </a:lnTo>
                  <a:cubicBezTo>
                    <a:pt x="867" y="2636"/>
                    <a:pt x="1268" y="2002"/>
                    <a:pt x="1901" y="1902"/>
                  </a:cubicBezTo>
                  <a:lnTo>
                    <a:pt x="8406" y="902"/>
                  </a:lnTo>
                  <a:close/>
                  <a:moveTo>
                    <a:pt x="8273" y="168"/>
                  </a:moveTo>
                  <a:lnTo>
                    <a:pt x="1768" y="1168"/>
                  </a:lnTo>
                  <a:cubicBezTo>
                    <a:pt x="701" y="1335"/>
                    <a:pt x="0" y="2336"/>
                    <a:pt x="133" y="3370"/>
                  </a:cubicBezTo>
                  <a:lnTo>
                    <a:pt x="1134" y="9875"/>
                  </a:lnTo>
                  <a:cubicBezTo>
                    <a:pt x="1334" y="10975"/>
                    <a:pt x="2302" y="11676"/>
                    <a:pt x="3369" y="11509"/>
                  </a:cubicBezTo>
                  <a:lnTo>
                    <a:pt x="9874" y="10508"/>
                  </a:lnTo>
                  <a:cubicBezTo>
                    <a:pt x="10941" y="10342"/>
                    <a:pt x="11642" y="9341"/>
                    <a:pt x="11475" y="8307"/>
                  </a:cubicBezTo>
                  <a:lnTo>
                    <a:pt x="10474" y="1802"/>
                  </a:lnTo>
                  <a:cubicBezTo>
                    <a:pt x="10374" y="701"/>
                    <a:pt x="9373" y="1"/>
                    <a:pt x="8273" y="168"/>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36"/>
            <p:cNvSpPr/>
            <p:nvPr/>
          </p:nvSpPr>
          <p:spPr>
            <a:xfrm>
              <a:off x="-13606200" y="-550775"/>
              <a:ext cx="291875" cy="290225"/>
            </a:xfrm>
            <a:custGeom>
              <a:avLst/>
              <a:gdLst/>
              <a:ahLst/>
              <a:cxnLst/>
              <a:rect l="l" t="t" r="r" b="b"/>
              <a:pathLst>
                <a:path w="11675" h="11609" extrusionOk="0">
                  <a:moveTo>
                    <a:pt x="8439" y="901"/>
                  </a:moveTo>
                  <a:cubicBezTo>
                    <a:pt x="9073" y="834"/>
                    <a:pt x="9674" y="1234"/>
                    <a:pt x="9774" y="1868"/>
                  </a:cubicBezTo>
                  <a:lnTo>
                    <a:pt x="10774" y="8373"/>
                  </a:lnTo>
                  <a:cubicBezTo>
                    <a:pt x="10841" y="9007"/>
                    <a:pt x="10441" y="9607"/>
                    <a:pt x="9807" y="9707"/>
                  </a:cubicBezTo>
                  <a:lnTo>
                    <a:pt x="3302" y="10708"/>
                  </a:lnTo>
                  <a:cubicBezTo>
                    <a:pt x="2702" y="10774"/>
                    <a:pt x="2068" y="10374"/>
                    <a:pt x="1968" y="9740"/>
                  </a:cubicBezTo>
                  <a:lnTo>
                    <a:pt x="967" y="3236"/>
                  </a:lnTo>
                  <a:cubicBezTo>
                    <a:pt x="901" y="2635"/>
                    <a:pt x="1301" y="2002"/>
                    <a:pt x="1935" y="1901"/>
                  </a:cubicBezTo>
                  <a:lnTo>
                    <a:pt x="8439" y="901"/>
                  </a:lnTo>
                  <a:close/>
                  <a:moveTo>
                    <a:pt x="8306" y="100"/>
                  </a:moveTo>
                  <a:lnTo>
                    <a:pt x="1801" y="1101"/>
                  </a:lnTo>
                  <a:cubicBezTo>
                    <a:pt x="734" y="1301"/>
                    <a:pt x="0" y="2268"/>
                    <a:pt x="167" y="3336"/>
                  </a:cubicBezTo>
                  <a:lnTo>
                    <a:pt x="1168" y="9840"/>
                  </a:lnTo>
                  <a:cubicBezTo>
                    <a:pt x="1368" y="10908"/>
                    <a:pt x="2335" y="11608"/>
                    <a:pt x="3402" y="11442"/>
                  </a:cubicBezTo>
                  <a:lnTo>
                    <a:pt x="9907" y="10441"/>
                  </a:lnTo>
                  <a:cubicBezTo>
                    <a:pt x="10975" y="10274"/>
                    <a:pt x="11675" y="9273"/>
                    <a:pt x="11508" y="8239"/>
                  </a:cubicBezTo>
                  <a:lnTo>
                    <a:pt x="10508" y="1735"/>
                  </a:lnTo>
                  <a:cubicBezTo>
                    <a:pt x="10341" y="701"/>
                    <a:pt x="9407" y="0"/>
                    <a:pt x="8306" y="10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36"/>
            <p:cNvSpPr/>
            <p:nvPr/>
          </p:nvSpPr>
          <p:spPr>
            <a:xfrm>
              <a:off x="-13535325" y="-94625"/>
              <a:ext cx="291900" cy="291900"/>
            </a:xfrm>
            <a:custGeom>
              <a:avLst/>
              <a:gdLst/>
              <a:ahLst/>
              <a:cxnLst/>
              <a:rect l="l" t="t" r="r" b="b"/>
              <a:pathLst>
                <a:path w="11676" h="11676" extrusionOk="0">
                  <a:moveTo>
                    <a:pt x="8440" y="968"/>
                  </a:moveTo>
                  <a:cubicBezTo>
                    <a:pt x="9074" y="868"/>
                    <a:pt x="9674" y="1301"/>
                    <a:pt x="9774" y="1935"/>
                  </a:cubicBezTo>
                  <a:lnTo>
                    <a:pt x="10775" y="8440"/>
                  </a:lnTo>
                  <a:cubicBezTo>
                    <a:pt x="10841" y="9040"/>
                    <a:pt x="10441" y="9674"/>
                    <a:pt x="9807" y="9774"/>
                  </a:cubicBezTo>
                  <a:lnTo>
                    <a:pt x="3303" y="10775"/>
                  </a:lnTo>
                  <a:cubicBezTo>
                    <a:pt x="2702" y="10842"/>
                    <a:pt x="2069" y="10441"/>
                    <a:pt x="1968" y="9807"/>
                  </a:cubicBezTo>
                  <a:lnTo>
                    <a:pt x="968" y="3303"/>
                  </a:lnTo>
                  <a:cubicBezTo>
                    <a:pt x="901" y="2669"/>
                    <a:pt x="1301" y="2035"/>
                    <a:pt x="1935" y="1969"/>
                  </a:cubicBezTo>
                  <a:lnTo>
                    <a:pt x="8440" y="968"/>
                  </a:lnTo>
                  <a:close/>
                  <a:moveTo>
                    <a:pt x="8306" y="167"/>
                  </a:moveTo>
                  <a:lnTo>
                    <a:pt x="1802" y="1168"/>
                  </a:lnTo>
                  <a:cubicBezTo>
                    <a:pt x="734" y="1335"/>
                    <a:pt x="0" y="2335"/>
                    <a:pt x="167" y="3370"/>
                  </a:cubicBezTo>
                  <a:lnTo>
                    <a:pt x="1168" y="9874"/>
                  </a:lnTo>
                  <a:cubicBezTo>
                    <a:pt x="1335" y="10975"/>
                    <a:pt x="2335" y="11675"/>
                    <a:pt x="3403" y="11509"/>
                  </a:cubicBezTo>
                  <a:lnTo>
                    <a:pt x="9907" y="10508"/>
                  </a:lnTo>
                  <a:cubicBezTo>
                    <a:pt x="10975" y="10341"/>
                    <a:pt x="11675" y="9340"/>
                    <a:pt x="11509" y="8306"/>
                  </a:cubicBezTo>
                  <a:lnTo>
                    <a:pt x="10508" y="1802"/>
                  </a:lnTo>
                  <a:cubicBezTo>
                    <a:pt x="10341" y="768"/>
                    <a:pt x="9340" y="0"/>
                    <a:pt x="8306" y="167"/>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36"/>
            <p:cNvSpPr/>
            <p:nvPr/>
          </p:nvSpPr>
          <p:spPr>
            <a:xfrm>
              <a:off x="-13789675" y="-1625850"/>
              <a:ext cx="416150" cy="358750"/>
            </a:xfrm>
            <a:custGeom>
              <a:avLst/>
              <a:gdLst/>
              <a:ahLst/>
              <a:cxnLst/>
              <a:rect l="l" t="t" r="r" b="b"/>
              <a:pathLst>
                <a:path w="16646" h="14350" extrusionOk="0">
                  <a:moveTo>
                    <a:pt x="15356" y="0"/>
                  </a:moveTo>
                  <a:cubicBezTo>
                    <a:pt x="14986" y="0"/>
                    <a:pt x="14628" y="192"/>
                    <a:pt x="14411" y="539"/>
                  </a:cubicBezTo>
                  <a:lnTo>
                    <a:pt x="7639" y="11681"/>
                  </a:lnTo>
                  <a:lnTo>
                    <a:pt x="1935" y="7845"/>
                  </a:lnTo>
                  <a:cubicBezTo>
                    <a:pt x="1750" y="7709"/>
                    <a:pt x="1538" y="7646"/>
                    <a:pt x="1327" y="7646"/>
                  </a:cubicBezTo>
                  <a:cubicBezTo>
                    <a:pt x="967" y="7646"/>
                    <a:pt x="611" y="7829"/>
                    <a:pt x="401" y="8145"/>
                  </a:cubicBezTo>
                  <a:cubicBezTo>
                    <a:pt x="0" y="8645"/>
                    <a:pt x="167" y="9346"/>
                    <a:pt x="668" y="9679"/>
                  </a:cubicBezTo>
                  <a:lnTo>
                    <a:pt x="7339" y="14149"/>
                  </a:lnTo>
                  <a:cubicBezTo>
                    <a:pt x="7546" y="14278"/>
                    <a:pt x="7733" y="14328"/>
                    <a:pt x="7946" y="14328"/>
                  </a:cubicBezTo>
                  <a:cubicBezTo>
                    <a:pt x="8008" y="14328"/>
                    <a:pt x="8072" y="14323"/>
                    <a:pt x="8140" y="14316"/>
                  </a:cubicBezTo>
                  <a:cubicBezTo>
                    <a:pt x="8140" y="14316"/>
                    <a:pt x="8173" y="14316"/>
                    <a:pt x="8240" y="14349"/>
                  </a:cubicBezTo>
                  <a:cubicBezTo>
                    <a:pt x="8507" y="14316"/>
                    <a:pt x="8773" y="14082"/>
                    <a:pt x="8940" y="13849"/>
                  </a:cubicBezTo>
                  <a:lnTo>
                    <a:pt x="16312" y="1707"/>
                  </a:lnTo>
                  <a:cubicBezTo>
                    <a:pt x="16646" y="1173"/>
                    <a:pt x="16479" y="506"/>
                    <a:pt x="15945" y="172"/>
                  </a:cubicBezTo>
                  <a:cubicBezTo>
                    <a:pt x="15759" y="56"/>
                    <a:pt x="15556" y="0"/>
                    <a:pt x="153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36"/>
            <p:cNvSpPr/>
            <p:nvPr/>
          </p:nvSpPr>
          <p:spPr>
            <a:xfrm>
              <a:off x="-13717125" y="-1155525"/>
              <a:ext cx="416150" cy="358750"/>
            </a:xfrm>
            <a:custGeom>
              <a:avLst/>
              <a:gdLst/>
              <a:ahLst/>
              <a:cxnLst/>
              <a:rect l="l" t="t" r="r" b="b"/>
              <a:pathLst>
                <a:path w="16646" h="14350" extrusionOk="0">
                  <a:moveTo>
                    <a:pt x="15323" y="1"/>
                  </a:moveTo>
                  <a:cubicBezTo>
                    <a:pt x="14952" y="1"/>
                    <a:pt x="14594" y="193"/>
                    <a:pt x="14377" y="540"/>
                  </a:cubicBezTo>
                  <a:lnTo>
                    <a:pt x="7606" y="11681"/>
                  </a:lnTo>
                  <a:lnTo>
                    <a:pt x="1902" y="7845"/>
                  </a:lnTo>
                  <a:cubicBezTo>
                    <a:pt x="1710" y="7692"/>
                    <a:pt x="1489" y="7622"/>
                    <a:pt x="1270" y="7622"/>
                  </a:cubicBezTo>
                  <a:cubicBezTo>
                    <a:pt x="919" y="7622"/>
                    <a:pt x="573" y="7803"/>
                    <a:pt x="367" y="8112"/>
                  </a:cubicBezTo>
                  <a:cubicBezTo>
                    <a:pt x="1" y="8612"/>
                    <a:pt x="167" y="9346"/>
                    <a:pt x="668" y="9680"/>
                  </a:cubicBezTo>
                  <a:lnTo>
                    <a:pt x="7339" y="14116"/>
                  </a:lnTo>
                  <a:cubicBezTo>
                    <a:pt x="7512" y="14240"/>
                    <a:pt x="7704" y="14309"/>
                    <a:pt x="7900" y="14309"/>
                  </a:cubicBezTo>
                  <a:cubicBezTo>
                    <a:pt x="7968" y="14309"/>
                    <a:pt x="8037" y="14300"/>
                    <a:pt x="8106" y="14283"/>
                  </a:cubicBezTo>
                  <a:cubicBezTo>
                    <a:pt x="8173" y="14283"/>
                    <a:pt x="8173" y="14283"/>
                    <a:pt x="8206" y="14350"/>
                  </a:cubicBezTo>
                  <a:cubicBezTo>
                    <a:pt x="8507" y="14283"/>
                    <a:pt x="8740" y="14083"/>
                    <a:pt x="8907" y="13849"/>
                  </a:cubicBezTo>
                  <a:lnTo>
                    <a:pt x="16312" y="1707"/>
                  </a:lnTo>
                  <a:cubicBezTo>
                    <a:pt x="16646" y="1174"/>
                    <a:pt x="16446" y="506"/>
                    <a:pt x="15912" y="173"/>
                  </a:cubicBezTo>
                  <a:cubicBezTo>
                    <a:pt x="15725" y="56"/>
                    <a:pt x="15522" y="1"/>
                    <a:pt x="153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36"/>
            <p:cNvSpPr/>
            <p:nvPr/>
          </p:nvSpPr>
          <p:spPr>
            <a:xfrm>
              <a:off x="-13644575" y="-685975"/>
              <a:ext cx="416150" cy="358700"/>
            </a:xfrm>
            <a:custGeom>
              <a:avLst/>
              <a:gdLst/>
              <a:ahLst/>
              <a:cxnLst/>
              <a:rect l="l" t="t" r="r" b="b"/>
              <a:pathLst>
                <a:path w="16646" h="14348" extrusionOk="0">
                  <a:moveTo>
                    <a:pt x="15355" y="0"/>
                  </a:moveTo>
                  <a:cubicBezTo>
                    <a:pt x="14972" y="0"/>
                    <a:pt x="14596" y="200"/>
                    <a:pt x="14378" y="571"/>
                  </a:cubicBezTo>
                  <a:lnTo>
                    <a:pt x="7639" y="11713"/>
                  </a:lnTo>
                  <a:lnTo>
                    <a:pt x="1935" y="7843"/>
                  </a:lnTo>
                  <a:cubicBezTo>
                    <a:pt x="1751" y="7708"/>
                    <a:pt x="1534" y="7645"/>
                    <a:pt x="1317" y="7645"/>
                  </a:cubicBezTo>
                  <a:cubicBezTo>
                    <a:pt x="948" y="7645"/>
                    <a:pt x="578" y="7828"/>
                    <a:pt x="368" y="8143"/>
                  </a:cubicBezTo>
                  <a:cubicBezTo>
                    <a:pt x="1" y="8644"/>
                    <a:pt x="167" y="9378"/>
                    <a:pt x="668" y="9711"/>
                  </a:cubicBezTo>
                  <a:lnTo>
                    <a:pt x="7339" y="14148"/>
                  </a:lnTo>
                  <a:cubicBezTo>
                    <a:pt x="7546" y="14277"/>
                    <a:pt x="7733" y="14326"/>
                    <a:pt x="7946" y="14326"/>
                  </a:cubicBezTo>
                  <a:cubicBezTo>
                    <a:pt x="8008" y="14326"/>
                    <a:pt x="8072" y="14322"/>
                    <a:pt x="8140" y="14314"/>
                  </a:cubicBezTo>
                  <a:cubicBezTo>
                    <a:pt x="8140" y="14314"/>
                    <a:pt x="8173" y="14314"/>
                    <a:pt x="8206" y="14348"/>
                  </a:cubicBezTo>
                  <a:cubicBezTo>
                    <a:pt x="8507" y="14314"/>
                    <a:pt x="8774" y="14114"/>
                    <a:pt x="8940" y="13847"/>
                  </a:cubicBezTo>
                  <a:lnTo>
                    <a:pt x="16312" y="1739"/>
                  </a:lnTo>
                  <a:cubicBezTo>
                    <a:pt x="16646" y="1172"/>
                    <a:pt x="16479" y="505"/>
                    <a:pt x="15945" y="171"/>
                  </a:cubicBezTo>
                  <a:cubicBezTo>
                    <a:pt x="15761" y="56"/>
                    <a:pt x="15557" y="0"/>
                    <a:pt x="1535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36"/>
            <p:cNvSpPr/>
            <p:nvPr/>
          </p:nvSpPr>
          <p:spPr>
            <a:xfrm>
              <a:off x="-13572850" y="-215675"/>
              <a:ext cx="416150" cy="358750"/>
            </a:xfrm>
            <a:custGeom>
              <a:avLst/>
              <a:gdLst/>
              <a:ahLst/>
              <a:cxnLst/>
              <a:rect l="l" t="t" r="r" b="b"/>
              <a:pathLst>
                <a:path w="16646" h="14350" extrusionOk="0">
                  <a:moveTo>
                    <a:pt x="15356" y="0"/>
                  </a:moveTo>
                  <a:cubicBezTo>
                    <a:pt x="14986" y="0"/>
                    <a:pt x="14628" y="192"/>
                    <a:pt x="14411" y="539"/>
                  </a:cubicBezTo>
                  <a:lnTo>
                    <a:pt x="7639" y="11681"/>
                  </a:lnTo>
                  <a:lnTo>
                    <a:pt x="1935" y="7845"/>
                  </a:lnTo>
                  <a:cubicBezTo>
                    <a:pt x="1750" y="7709"/>
                    <a:pt x="1538" y="7646"/>
                    <a:pt x="1327" y="7646"/>
                  </a:cubicBezTo>
                  <a:cubicBezTo>
                    <a:pt x="967" y="7646"/>
                    <a:pt x="611" y="7829"/>
                    <a:pt x="401" y="8145"/>
                  </a:cubicBezTo>
                  <a:cubicBezTo>
                    <a:pt x="0" y="8645"/>
                    <a:pt x="167" y="9346"/>
                    <a:pt x="667" y="9679"/>
                  </a:cubicBezTo>
                  <a:lnTo>
                    <a:pt x="7339" y="14149"/>
                  </a:lnTo>
                  <a:cubicBezTo>
                    <a:pt x="7546" y="14278"/>
                    <a:pt x="7733" y="14328"/>
                    <a:pt x="7946" y="14328"/>
                  </a:cubicBezTo>
                  <a:cubicBezTo>
                    <a:pt x="8008" y="14328"/>
                    <a:pt x="8072" y="14323"/>
                    <a:pt x="8139" y="14316"/>
                  </a:cubicBezTo>
                  <a:cubicBezTo>
                    <a:pt x="8173" y="14316"/>
                    <a:pt x="8173" y="14316"/>
                    <a:pt x="8240" y="14349"/>
                  </a:cubicBezTo>
                  <a:cubicBezTo>
                    <a:pt x="8506" y="14316"/>
                    <a:pt x="8773" y="14116"/>
                    <a:pt x="8940" y="13849"/>
                  </a:cubicBezTo>
                  <a:lnTo>
                    <a:pt x="16312" y="1740"/>
                  </a:lnTo>
                  <a:cubicBezTo>
                    <a:pt x="16646" y="1173"/>
                    <a:pt x="16479" y="506"/>
                    <a:pt x="15945" y="172"/>
                  </a:cubicBezTo>
                  <a:cubicBezTo>
                    <a:pt x="15758" y="56"/>
                    <a:pt x="15556" y="0"/>
                    <a:pt x="153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 name="مربع نص 6">
            <a:extLst>
              <a:ext uri="{FF2B5EF4-FFF2-40B4-BE49-F238E27FC236}">
                <a16:creationId xmlns:a16="http://schemas.microsoft.com/office/drawing/2014/main" id="{DEF80C9D-2AC6-C9D7-7D33-2E4380D43902}"/>
              </a:ext>
            </a:extLst>
          </p:cNvPr>
          <p:cNvSpPr txBox="1"/>
          <p:nvPr/>
        </p:nvSpPr>
        <p:spPr>
          <a:xfrm>
            <a:off x="512204" y="1609273"/>
            <a:ext cx="7118807" cy="1569660"/>
          </a:xfrm>
          <a:prstGeom prst="rect">
            <a:avLst/>
          </a:prstGeom>
          <a:noFill/>
        </p:spPr>
        <p:txBody>
          <a:bodyPr wrap="square">
            <a:spAutoFit/>
          </a:bodyPr>
          <a:lstStyle/>
          <a:p>
            <a:pPr algn="r" rtl="1"/>
            <a:r>
              <a:rPr lang="ar-SA" sz="2400" b="1" kern="100" dirty="0">
                <a:effectLst/>
                <a:latin typeface="Calibri" panose="020F0502020204030204" pitchFamily="34" charset="0"/>
                <a:ea typeface="Calibri" panose="020F0502020204030204" pitchFamily="34" charset="0"/>
                <a:cs typeface="+mn-cs"/>
              </a:rPr>
              <a:t>تُعد خاتمة البحث من أهم مكونات البحث العلمي بالنسبة للقارئ، حيث إن خاتمة البحث هي مقصد الباحثين والمهتمين بنتائج البحوث.</a:t>
            </a:r>
            <a:endParaRPr lang="en-US" sz="2400" b="1" kern="100" dirty="0">
              <a:effectLst/>
              <a:latin typeface="Calibri" panose="020F0502020204030204" pitchFamily="34" charset="0"/>
              <a:ea typeface="Calibri" panose="020F0502020204030204" pitchFamily="34" charset="0"/>
              <a:cs typeface="+mn-cs"/>
            </a:endParaRPr>
          </a:p>
          <a:p>
            <a:pPr algn="r" rtl="1"/>
            <a:r>
              <a:rPr lang="ar-SA" sz="2400" b="1" kern="100" dirty="0">
                <a:effectLst/>
                <a:latin typeface="Calibri" panose="020F0502020204030204" pitchFamily="34" charset="0"/>
                <a:ea typeface="Calibri" panose="020F0502020204030204" pitchFamily="34" charset="0"/>
                <a:cs typeface="+mn-cs"/>
              </a:rPr>
              <a:t>ومن هنا على الباحث أن يحرص على تجويدها والعناية بمحتوها.</a:t>
            </a:r>
            <a:endParaRPr lang="en-US" sz="2400" b="1" kern="100" dirty="0">
              <a:effectLst/>
              <a:latin typeface="Calibri" panose="020F0502020204030204" pitchFamily="34" charset="0"/>
              <a:ea typeface="Calibri" panose="020F0502020204030204" pitchFamily="34" charset="0"/>
              <a:cs typeface="+mn-cs"/>
            </a:endParaRPr>
          </a:p>
          <a:p>
            <a:pPr algn="r" rtl="1"/>
            <a:r>
              <a:rPr lang="ar-SA" sz="2400" b="1" kern="100" dirty="0">
                <a:effectLst/>
                <a:latin typeface="Calibri" panose="020F0502020204030204" pitchFamily="34" charset="0"/>
                <a:ea typeface="Calibri" panose="020F0502020204030204" pitchFamily="34" charset="0"/>
                <a:cs typeface="+mn-cs"/>
              </a:rPr>
              <a:t>.</a:t>
            </a:r>
            <a:endParaRPr lang="en-US" sz="2400" b="1" kern="100" dirty="0">
              <a:effectLst/>
              <a:latin typeface="Calibri" panose="020F0502020204030204" pitchFamily="34" charset="0"/>
              <a:ea typeface="Calibri" panose="020F0502020204030204" pitchFamily="34" charset="0"/>
              <a:cs typeface="+mn-cs"/>
            </a:endParaRPr>
          </a:p>
        </p:txBody>
      </p:sp>
      <p:sp>
        <p:nvSpPr>
          <p:cNvPr id="8" name="مخطط انسيابي: محطة طرفية 7">
            <a:extLst>
              <a:ext uri="{FF2B5EF4-FFF2-40B4-BE49-F238E27FC236}">
                <a16:creationId xmlns:a16="http://schemas.microsoft.com/office/drawing/2014/main" id="{8A05EA17-48B8-0954-3520-E7F0E1533E4B}"/>
              </a:ext>
            </a:extLst>
          </p:cNvPr>
          <p:cNvSpPr/>
          <p:nvPr/>
        </p:nvSpPr>
        <p:spPr>
          <a:xfrm>
            <a:off x="7473729" y="79775"/>
            <a:ext cx="1640131" cy="442255"/>
          </a:xfrm>
          <a:prstGeom prst="flowChartTerminator">
            <a:avLst/>
          </a:prstGeom>
          <a:solidFill>
            <a:srgbClr val="92D050"/>
          </a:solidFill>
          <a:ln>
            <a:noFill/>
          </a:ln>
        </p:spPr>
        <p:style>
          <a:lnRef idx="2">
            <a:schemeClr val="accent4">
              <a:shade val="15000"/>
            </a:schemeClr>
          </a:lnRef>
          <a:fillRef idx="1">
            <a:schemeClr val="accent4"/>
          </a:fillRef>
          <a:effectRef idx="0">
            <a:schemeClr val="accent4"/>
          </a:effectRef>
          <a:fontRef idx="minor">
            <a:schemeClr val="lt1"/>
          </a:fontRef>
        </p:style>
        <p:txBody>
          <a:bodyPr rtlCol="1" anchor="ctr"/>
          <a:lstStyle/>
          <a:p>
            <a:pPr algn="ctr"/>
            <a:r>
              <a:rPr lang="ar-SA" sz="3200" b="1" dirty="0">
                <a:solidFill>
                  <a:schemeClr val="accent3"/>
                </a:solidFill>
                <a:effectLst>
                  <a:outerShdw blurRad="38100" dist="38100" dir="2700000" algn="tl">
                    <a:srgbClr val="000000">
                      <a:alpha val="43137"/>
                    </a:srgbClr>
                  </a:outerShdw>
                </a:effectLst>
              </a:rPr>
              <a:t>تمهيد </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pic>
        <p:nvPicPr>
          <p:cNvPr id="396" name="Google Shape;396;p30"/>
          <p:cNvPicPr preferRelativeResize="0">
            <a:picLocks noGrp="1"/>
          </p:cNvPicPr>
          <p:nvPr>
            <p:ph type="pic" idx="2"/>
          </p:nvPr>
        </p:nvPicPr>
        <p:blipFill rotWithShape="1">
          <a:blip r:embed="rId3">
            <a:alphaModFix/>
          </a:blip>
          <a:srcRect l="7180" r="16675"/>
          <a:stretch/>
        </p:blipFill>
        <p:spPr>
          <a:xfrm>
            <a:off x="5843976" y="1111956"/>
            <a:ext cx="2741176" cy="2616939"/>
          </a:xfrm>
          <a:prstGeom prst="roundRect">
            <a:avLst>
              <a:gd name="adj" fmla="val 16667"/>
            </a:avLst>
          </a:prstGeom>
        </p:spPr>
      </p:pic>
      <p:sp>
        <p:nvSpPr>
          <p:cNvPr id="7" name="مربع نص 6">
            <a:extLst>
              <a:ext uri="{FF2B5EF4-FFF2-40B4-BE49-F238E27FC236}">
                <a16:creationId xmlns:a16="http://schemas.microsoft.com/office/drawing/2014/main" id="{6995CBAF-B5EE-56A6-10AC-B957EF98C19E}"/>
              </a:ext>
            </a:extLst>
          </p:cNvPr>
          <p:cNvSpPr txBox="1"/>
          <p:nvPr/>
        </p:nvSpPr>
        <p:spPr>
          <a:xfrm>
            <a:off x="349955" y="2097259"/>
            <a:ext cx="4651022" cy="646331"/>
          </a:xfrm>
          <a:prstGeom prst="rect">
            <a:avLst/>
          </a:prstGeom>
          <a:noFill/>
        </p:spPr>
        <p:txBody>
          <a:bodyPr wrap="square">
            <a:spAutoFit/>
          </a:bodyPr>
          <a:lstStyle/>
          <a:p>
            <a:pPr algn="r" rtl="1"/>
            <a:r>
              <a:rPr lang="ar-SA" sz="3600" b="1" kern="100" dirty="0">
                <a:solidFill>
                  <a:srgbClr val="C00000"/>
                </a:solidFill>
                <a:effectLst/>
                <a:latin typeface="Calibri" panose="020F0502020204030204" pitchFamily="34" charset="0"/>
                <a:ea typeface="Calibri" panose="020F0502020204030204" pitchFamily="34" charset="0"/>
                <a:cs typeface="Arial" panose="020B0604020202020204" pitchFamily="34" charset="0"/>
              </a:rPr>
              <a:t>ما أبرز عناصر خاتمة البحث؟</a:t>
            </a:r>
            <a:endParaRPr lang="en-US" sz="3600" b="1" kern="100" dirty="0">
              <a:solidFill>
                <a:srgbClr val="C0000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8" name="مخطط انسيابي: محطة طرفية 7">
            <a:extLst>
              <a:ext uri="{FF2B5EF4-FFF2-40B4-BE49-F238E27FC236}">
                <a16:creationId xmlns:a16="http://schemas.microsoft.com/office/drawing/2014/main" id="{E35BF79D-42E2-2F30-3BC7-D7F680EDAF0A}"/>
              </a:ext>
            </a:extLst>
          </p:cNvPr>
          <p:cNvSpPr/>
          <p:nvPr/>
        </p:nvSpPr>
        <p:spPr>
          <a:xfrm>
            <a:off x="6434468" y="230018"/>
            <a:ext cx="2363104" cy="462092"/>
          </a:xfrm>
          <a:prstGeom prst="flowChartTerminator">
            <a:avLst/>
          </a:prstGeom>
          <a:solidFill>
            <a:srgbClr val="92D050"/>
          </a:solidFill>
          <a:ln>
            <a:noFill/>
          </a:ln>
        </p:spPr>
        <p:style>
          <a:lnRef idx="2">
            <a:schemeClr val="accent4">
              <a:shade val="15000"/>
            </a:schemeClr>
          </a:lnRef>
          <a:fillRef idx="1">
            <a:schemeClr val="accent4"/>
          </a:fillRef>
          <a:effectRef idx="0">
            <a:schemeClr val="accent4"/>
          </a:effectRef>
          <a:fontRef idx="minor">
            <a:schemeClr val="lt1"/>
          </a:fontRef>
        </p:style>
        <p:txBody>
          <a:bodyPr rtlCol="1" anchor="ctr"/>
          <a:lstStyle/>
          <a:p>
            <a:pPr algn="ctr"/>
            <a:r>
              <a:rPr lang="ar-SA" sz="2800" b="1" dirty="0">
                <a:solidFill>
                  <a:schemeClr val="accent3"/>
                </a:solidFill>
                <a:effectLst>
                  <a:outerShdw blurRad="38100" dist="38100" dir="2700000" algn="tl">
                    <a:srgbClr val="000000">
                      <a:alpha val="43137"/>
                    </a:srgbClr>
                  </a:outerShdw>
                </a:effectLst>
              </a:rPr>
              <a:t>عصف ذهني </a:t>
            </a:r>
          </a:p>
        </p:txBody>
      </p:sp>
      <p:pic>
        <p:nvPicPr>
          <p:cNvPr id="1028" name="Picture 4" descr="Idea Vector Icon 349108 Vector Art at Vecteezy">
            <a:extLst>
              <a:ext uri="{FF2B5EF4-FFF2-40B4-BE49-F238E27FC236}">
                <a16:creationId xmlns:a16="http://schemas.microsoft.com/office/drawing/2014/main" id="{710F80FD-DE21-F231-0161-16E995321C0E}"/>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8015063" y="-189828"/>
            <a:ext cx="1140178" cy="114017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رسم 16" descr="وعاء مع تعبئة خالصة">
            <a:extLst>
              <a:ext uri="{FF2B5EF4-FFF2-40B4-BE49-F238E27FC236}">
                <a16:creationId xmlns:a16="http://schemas.microsoft.com/office/drawing/2014/main" id="{C2BE6529-7000-1EFF-4177-0D14D2471C7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36761" y="701480"/>
            <a:ext cx="7823200" cy="9922617"/>
          </a:xfrm>
          <a:prstGeom prst="rect">
            <a:avLst/>
          </a:prstGeom>
        </p:spPr>
      </p:pic>
      <p:sp>
        <p:nvSpPr>
          <p:cNvPr id="10" name="مربع نص 9">
            <a:extLst>
              <a:ext uri="{FF2B5EF4-FFF2-40B4-BE49-F238E27FC236}">
                <a16:creationId xmlns:a16="http://schemas.microsoft.com/office/drawing/2014/main" id="{81FB957A-6E7D-7E7B-ED03-8DEC35942120}"/>
              </a:ext>
            </a:extLst>
          </p:cNvPr>
          <p:cNvSpPr txBox="1"/>
          <p:nvPr/>
        </p:nvSpPr>
        <p:spPr>
          <a:xfrm>
            <a:off x="2246489" y="268458"/>
            <a:ext cx="4651022" cy="646331"/>
          </a:xfrm>
          <a:prstGeom prst="rect">
            <a:avLst/>
          </a:prstGeom>
          <a:noFill/>
        </p:spPr>
        <p:txBody>
          <a:bodyPr wrap="square">
            <a:spAutoFit/>
          </a:bodyPr>
          <a:lstStyle/>
          <a:p>
            <a:pPr algn="r" rtl="1"/>
            <a:r>
              <a:rPr lang="ar-SA" sz="3600" b="1" kern="100" dirty="0">
                <a:solidFill>
                  <a:srgbClr val="C00000"/>
                </a:solidFill>
                <a:effectLst/>
                <a:latin typeface="Calibri" panose="020F0502020204030204" pitchFamily="34" charset="0"/>
                <a:ea typeface="Calibri" panose="020F0502020204030204" pitchFamily="34" charset="0"/>
                <a:cs typeface="Arial" panose="020B0604020202020204" pitchFamily="34" charset="0"/>
              </a:rPr>
              <a:t>ما أبرز عناصر خاتمة البحث؟</a:t>
            </a:r>
            <a:endParaRPr lang="en-US" sz="3600" b="1" kern="100" dirty="0">
              <a:solidFill>
                <a:srgbClr val="C0000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1" name="مخطط انسيابي: محطة طرفية 10">
            <a:extLst>
              <a:ext uri="{FF2B5EF4-FFF2-40B4-BE49-F238E27FC236}">
                <a16:creationId xmlns:a16="http://schemas.microsoft.com/office/drawing/2014/main" id="{32699AD1-A428-362D-76B1-87A9114C517A}"/>
              </a:ext>
            </a:extLst>
          </p:cNvPr>
          <p:cNvSpPr/>
          <p:nvPr/>
        </p:nvSpPr>
        <p:spPr>
          <a:xfrm>
            <a:off x="7484533" y="1057801"/>
            <a:ext cx="1659467" cy="386298"/>
          </a:xfrm>
          <a:prstGeom prst="flowChartTerminator">
            <a:avLst/>
          </a:prstGeom>
          <a:solidFill>
            <a:srgbClr val="92D050"/>
          </a:solidFill>
          <a:ln>
            <a:noFill/>
          </a:ln>
        </p:spPr>
        <p:style>
          <a:lnRef idx="2">
            <a:schemeClr val="accent4">
              <a:shade val="15000"/>
            </a:schemeClr>
          </a:lnRef>
          <a:fillRef idx="1">
            <a:schemeClr val="accent4"/>
          </a:fillRef>
          <a:effectRef idx="0">
            <a:schemeClr val="accent4"/>
          </a:effectRef>
          <a:fontRef idx="minor">
            <a:schemeClr val="lt1"/>
          </a:fontRef>
        </p:style>
        <p:txBody>
          <a:bodyPr rtlCol="1" anchor="ctr"/>
          <a:lstStyle/>
          <a:p>
            <a:pPr algn="ctr"/>
            <a:r>
              <a:rPr lang="ar-SA" sz="2000" b="1" dirty="0">
                <a:solidFill>
                  <a:schemeClr val="accent3"/>
                </a:solidFill>
                <a:effectLst>
                  <a:outerShdw blurRad="38100" dist="38100" dir="2700000" algn="tl">
                    <a:srgbClr val="000000">
                      <a:alpha val="43137"/>
                    </a:srgbClr>
                  </a:outerShdw>
                </a:effectLst>
              </a:rPr>
              <a:t>تعلم  الأقران</a:t>
            </a:r>
          </a:p>
        </p:txBody>
      </p:sp>
      <p:pic>
        <p:nvPicPr>
          <p:cNvPr id="1028" name="Picture 4" descr="Partnership Darius Dan Lineal Color icon">
            <a:extLst>
              <a:ext uri="{FF2B5EF4-FFF2-40B4-BE49-F238E27FC236}">
                <a16:creationId xmlns:a16="http://schemas.microsoft.com/office/drawing/2014/main" id="{89FDD5A7-2B3D-E9F0-1452-BDA4C379E2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78196" y="-221190"/>
            <a:ext cx="1472140" cy="1472140"/>
          </a:xfrm>
          <a:prstGeom prst="rect">
            <a:avLst/>
          </a:prstGeom>
          <a:noFill/>
          <a:extLst>
            <a:ext uri="{909E8E84-426E-40DD-AFC4-6F175D3DCCD1}">
              <a14:hiddenFill xmlns:a14="http://schemas.microsoft.com/office/drawing/2010/main">
                <a:solidFill>
                  <a:srgbClr val="FFFFFF"/>
                </a:solidFill>
              </a14:hiddenFill>
            </a:ext>
          </a:extLst>
        </p:spPr>
      </p:pic>
      <p:sp>
        <p:nvSpPr>
          <p:cNvPr id="12" name="شكل بيضاوي 11">
            <a:extLst>
              <a:ext uri="{FF2B5EF4-FFF2-40B4-BE49-F238E27FC236}">
                <a16:creationId xmlns:a16="http://schemas.microsoft.com/office/drawing/2014/main" id="{E81458D0-822C-B26D-EDC5-5FDA52348FC4}"/>
              </a:ext>
            </a:extLst>
          </p:cNvPr>
          <p:cNvSpPr/>
          <p:nvPr/>
        </p:nvSpPr>
        <p:spPr>
          <a:xfrm>
            <a:off x="6182958" y="894973"/>
            <a:ext cx="1275644" cy="1167050"/>
          </a:xfrm>
          <a:prstGeom prst="ellipse">
            <a:avLst/>
          </a:prstGeom>
          <a:ln/>
        </p:spPr>
        <p:style>
          <a:lnRef idx="2">
            <a:schemeClr val="dk1"/>
          </a:lnRef>
          <a:fillRef idx="1">
            <a:schemeClr val="lt1"/>
          </a:fillRef>
          <a:effectRef idx="0">
            <a:schemeClr val="dk1"/>
          </a:effectRef>
          <a:fontRef idx="minor">
            <a:schemeClr val="dk1"/>
          </a:fontRef>
        </p:style>
        <p:txBody>
          <a:bodyPr rtlCol="1" anchor="ctr"/>
          <a:lstStyle/>
          <a:p>
            <a:pPr algn="ctr"/>
            <a:r>
              <a:rPr lang="ar-SA" sz="2000" b="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أبرز النتائج</a:t>
            </a:r>
            <a:endParaRPr lang="ar-SA" sz="2000" b="1">
              <a:solidFill>
                <a:schemeClr val="tx1"/>
              </a:solidFill>
              <a:effectLst>
                <a:outerShdw blurRad="38100" dist="38100" dir="2700000" algn="tl">
                  <a:srgbClr val="000000">
                    <a:alpha val="43137"/>
                  </a:srgbClr>
                </a:outerShdw>
              </a:effectLst>
            </a:endParaRPr>
          </a:p>
        </p:txBody>
      </p:sp>
      <p:sp>
        <p:nvSpPr>
          <p:cNvPr id="13" name="شكل بيضاوي 12">
            <a:extLst>
              <a:ext uri="{FF2B5EF4-FFF2-40B4-BE49-F238E27FC236}">
                <a16:creationId xmlns:a16="http://schemas.microsoft.com/office/drawing/2014/main" id="{BE6DFD87-B6F6-95C6-38E9-370674A1283F}"/>
              </a:ext>
            </a:extLst>
          </p:cNvPr>
          <p:cNvSpPr/>
          <p:nvPr/>
        </p:nvSpPr>
        <p:spPr>
          <a:xfrm>
            <a:off x="4548361" y="1052324"/>
            <a:ext cx="1344439" cy="1060270"/>
          </a:xfrm>
          <a:prstGeom prst="ellipse">
            <a:avLst/>
          </a:prstGeom>
          <a:ln/>
        </p:spPr>
        <p:style>
          <a:lnRef idx="2">
            <a:schemeClr val="dk1"/>
          </a:lnRef>
          <a:fillRef idx="1">
            <a:schemeClr val="lt1"/>
          </a:fillRef>
          <a:effectRef idx="0">
            <a:schemeClr val="dk1"/>
          </a:effectRef>
          <a:fontRef idx="minor">
            <a:schemeClr val="dk1"/>
          </a:fontRef>
        </p:style>
        <p:txBody>
          <a:bodyPr rtlCol="1" anchor="ctr"/>
          <a:lstStyle/>
          <a:p>
            <a:pPr algn="ctr"/>
            <a:r>
              <a:rPr lang="ar-SA" sz="2000" b="1"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البحوث المستقبلة </a:t>
            </a:r>
            <a:endParaRPr lang="ar-SA" sz="2000" b="1" dirty="0">
              <a:solidFill>
                <a:schemeClr val="tx1"/>
              </a:solidFill>
              <a:effectLst>
                <a:outerShdw blurRad="38100" dist="38100" dir="2700000" algn="tl">
                  <a:srgbClr val="000000">
                    <a:alpha val="43137"/>
                  </a:srgbClr>
                </a:outerShdw>
              </a:effectLst>
            </a:endParaRPr>
          </a:p>
        </p:txBody>
      </p:sp>
      <p:sp>
        <p:nvSpPr>
          <p:cNvPr id="14" name="شكل بيضاوي 13">
            <a:extLst>
              <a:ext uri="{FF2B5EF4-FFF2-40B4-BE49-F238E27FC236}">
                <a16:creationId xmlns:a16="http://schemas.microsoft.com/office/drawing/2014/main" id="{4F901A8D-B645-C1CF-C7AB-5E8CF7554C9E}"/>
              </a:ext>
            </a:extLst>
          </p:cNvPr>
          <p:cNvSpPr/>
          <p:nvPr/>
        </p:nvSpPr>
        <p:spPr>
          <a:xfrm>
            <a:off x="2805290" y="1041385"/>
            <a:ext cx="1275644" cy="1167050"/>
          </a:xfrm>
          <a:prstGeom prst="ellipse">
            <a:avLst/>
          </a:prstGeom>
          <a:ln/>
        </p:spPr>
        <p:style>
          <a:lnRef idx="2">
            <a:schemeClr val="dk1"/>
          </a:lnRef>
          <a:fillRef idx="1">
            <a:schemeClr val="lt1"/>
          </a:fillRef>
          <a:effectRef idx="0">
            <a:schemeClr val="dk1"/>
          </a:effectRef>
          <a:fontRef idx="minor">
            <a:schemeClr val="dk1"/>
          </a:fontRef>
        </p:style>
        <p:txBody>
          <a:bodyPr rtlCol="1" anchor="ctr"/>
          <a:lstStyle/>
          <a:p>
            <a:pPr algn="ctr"/>
            <a:r>
              <a:rPr lang="en-US" sz="2000" b="1"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 </a:t>
            </a:r>
            <a:r>
              <a:rPr lang="ar-SA" sz="2000" b="1"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خلاصة وصفية</a:t>
            </a:r>
            <a:endParaRPr lang="ar-SA" sz="2000" b="1" dirty="0">
              <a:solidFill>
                <a:schemeClr val="tx1"/>
              </a:solidFill>
              <a:effectLst>
                <a:outerShdw blurRad="38100" dist="38100" dir="2700000" algn="tl">
                  <a:srgbClr val="000000">
                    <a:alpha val="43137"/>
                  </a:srgbClr>
                </a:outerShdw>
              </a:effectLst>
            </a:endParaRPr>
          </a:p>
        </p:txBody>
      </p:sp>
      <p:sp>
        <p:nvSpPr>
          <p:cNvPr id="15" name="شكل بيضاوي 14">
            <a:extLst>
              <a:ext uri="{FF2B5EF4-FFF2-40B4-BE49-F238E27FC236}">
                <a16:creationId xmlns:a16="http://schemas.microsoft.com/office/drawing/2014/main" id="{9B65BF25-6B6A-D599-75A5-681B775F6015}"/>
              </a:ext>
            </a:extLst>
          </p:cNvPr>
          <p:cNvSpPr/>
          <p:nvPr/>
        </p:nvSpPr>
        <p:spPr>
          <a:xfrm>
            <a:off x="960172" y="914789"/>
            <a:ext cx="1486165" cy="1186866"/>
          </a:xfrm>
          <a:prstGeom prst="ellipse">
            <a:avLst/>
          </a:prstGeom>
          <a:ln/>
        </p:spPr>
        <p:style>
          <a:lnRef idx="2">
            <a:schemeClr val="dk1"/>
          </a:lnRef>
          <a:fillRef idx="1">
            <a:schemeClr val="lt1"/>
          </a:fillRef>
          <a:effectRef idx="0">
            <a:schemeClr val="dk1"/>
          </a:effectRef>
          <a:fontRef idx="minor">
            <a:schemeClr val="dk1"/>
          </a:fontRef>
        </p:style>
        <p:txBody>
          <a:bodyPr rtlCol="1" anchor="ctr"/>
          <a:lstStyle/>
          <a:p>
            <a:pPr algn="ctr"/>
            <a:r>
              <a:rPr lang="ar-SA" sz="2000" b="1"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التوصيات </a:t>
            </a:r>
            <a:endParaRPr lang="ar-SA" sz="2000"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8917455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0" nodeType="clickEffect">
                                  <p:stCondLst>
                                    <p:cond delay="0"/>
                                  </p:stCondLst>
                                  <p:childTnLst>
                                    <p:animMotion origin="layout" path="M -3.33333E-6 4.32099E-6 L -0.02725 0.39969 " pathEditMode="relative" rAng="0" ptsTypes="AA">
                                      <p:cBhvr>
                                        <p:cTn id="11" dur="2000" fill="hold"/>
                                        <p:tgtEl>
                                          <p:spTgt spid="12"/>
                                        </p:tgtEl>
                                        <p:attrNameLst>
                                          <p:attrName>ppt_x</p:attrName>
                                          <p:attrName>ppt_y</p:attrName>
                                        </p:attrNameLst>
                                      </p:cBhvr>
                                      <p:rCtr x="-1372" y="19969"/>
                                    </p:animMotion>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grpId="0" nodeType="clickEffect">
                                  <p:stCondLst>
                                    <p:cond delay="0"/>
                                  </p:stCondLst>
                                  <p:childTnLst>
                                    <p:animMotion origin="layout" path="M -3.33333E-6 3.95062E-6 L -0.0276 0.33086 " pathEditMode="relative" rAng="0" ptsTypes="AA">
                                      <p:cBhvr>
                                        <p:cTn id="15" dur="2000" fill="hold"/>
                                        <p:tgtEl>
                                          <p:spTgt spid="13"/>
                                        </p:tgtEl>
                                        <p:attrNameLst>
                                          <p:attrName>ppt_x</p:attrName>
                                          <p:attrName>ppt_y</p:attrName>
                                        </p:attrNameLst>
                                      </p:cBhvr>
                                      <p:rCtr x="-1389" y="16543"/>
                                    </p:animMotion>
                                  </p:childTnLst>
                                </p:cTn>
                              </p:par>
                            </p:childTnLst>
                          </p:cTn>
                        </p:par>
                      </p:childTnLst>
                    </p:cTn>
                  </p:par>
                  <p:par>
                    <p:cTn id="16" fill="hold">
                      <p:stCondLst>
                        <p:cond delay="indefinite"/>
                      </p:stCondLst>
                      <p:childTnLst>
                        <p:par>
                          <p:cTn id="17" fill="hold">
                            <p:stCondLst>
                              <p:cond delay="0"/>
                            </p:stCondLst>
                            <p:childTnLst>
                              <p:par>
                                <p:cTn id="18" presetID="27" presetClass="emph" presetSubtype="0" fill="remove" grpId="0" nodeType="clickEffect">
                                  <p:stCondLst>
                                    <p:cond delay="0"/>
                                  </p:stCondLst>
                                  <p:childTnLst>
                                    <p:animClr clrSpc="rgb" dir="cw">
                                      <p:cBhvr override="childStyle">
                                        <p:cTn id="19" dur="250" autoRev="1" fill="remove"/>
                                        <p:tgtEl>
                                          <p:spTgt spid="14"/>
                                        </p:tgtEl>
                                        <p:attrNameLst>
                                          <p:attrName>style.color</p:attrName>
                                        </p:attrNameLst>
                                      </p:cBhvr>
                                      <p:to>
                                        <a:schemeClr val="bg1"/>
                                      </p:to>
                                    </p:animClr>
                                    <p:animClr clrSpc="rgb" dir="cw">
                                      <p:cBhvr>
                                        <p:cTn id="20" dur="250" autoRev="1" fill="remove"/>
                                        <p:tgtEl>
                                          <p:spTgt spid="14"/>
                                        </p:tgtEl>
                                        <p:attrNameLst>
                                          <p:attrName>fillcolor</p:attrName>
                                        </p:attrNameLst>
                                      </p:cBhvr>
                                      <p:to>
                                        <a:schemeClr val="bg1"/>
                                      </p:to>
                                    </p:animClr>
                                    <p:set>
                                      <p:cBhvr>
                                        <p:cTn id="21" dur="250" autoRev="1" fill="remove"/>
                                        <p:tgtEl>
                                          <p:spTgt spid="14"/>
                                        </p:tgtEl>
                                        <p:attrNameLst>
                                          <p:attrName>fill.type</p:attrName>
                                        </p:attrNameLst>
                                      </p:cBhvr>
                                      <p:to>
                                        <p:strVal val="solid"/>
                                      </p:to>
                                    </p:set>
                                    <p:set>
                                      <p:cBhvr>
                                        <p:cTn id="22" dur="250" autoRev="1" fill="remove"/>
                                        <p:tgtEl>
                                          <p:spTgt spid="14"/>
                                        </p:tgtEl>
                                        <p:attrNameLst>
                                          <p:attrName>fill.on</p:attrName>
                                        </p:attrNameLst>
                                      </p:cBhvr>
                                      <p:to>
                                        <p:strVal val="true"/>
                                      </p:to>
                                    </p:set>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grpId="0" nodeType="clickEffect">
                                  <p:stCondLst>
                                    <p:cond delay="0"/>
                                  </p:stCondLst>
                                  <p:childTnLst>
                                    <p:animMotion origin="layout" path="M -4.72222E-6 1.23457E-7 L 0.1323 0.38951 " pathEditMode="relative" rAng="0" ptsTypes="AA">
                                      <p:cBhvr>
                                        <p:cTn id="26" dur="2000" fill="hold"/>
                                        <p:tgtEl>
                                          <p:spTgt spid="15"/>
                                        </p:tgtEl>
                                        <p:attrNameLst>
                                          <p:attrName>ppt_x</p:attrName>
                                          <p:attrName>ppt_y</p:attrName>
                                        </p:attrNameLst>
                                      </p:cBhvr>
                                      <p:rCtr x="6615" y="1947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P spid="13" grpId="0" animBg="1"/>
      <p:bldP spid="14"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76"/>
        <p:cNvGrpSpPr/>
        <p:nvPr/>
      </p:nvGrpSpPr>
      <p:grpSpPr>
        <a:xfrm>
          <a:off x="0" y="0"/>
          <a:ext cx="0" cy="0"/>
          <a:chOff x="0" y="0"/>
          <a:chExt cx="0" cy="0"/>
        </a:xfrm>
      </p:grpSpPr>
      <p:grpSp>
        <p:nvGrpSpPr>
          <p:cNvPr id="722" name="Google Shape;722;p38"/>
          <p:cNvGrpSpPr/>
          <p:nvPr/>
        </p:nvGrpSpPr>
        <p:grpSpPr>
          <a:xfrm rot="-692166">
            <a:off x="528466" y="604484"/>
            <a:ext cx="697811" cy="475652"/>
            <a:chOff x="6625725" y="3251100"/>
            <a:chExt cx="1003250" cy="683850"/>
          </a:xfrm>
        </p:grpSpPr>
        <p:sp>
          <p:nvSpPr>
            <p:cNvPr id="723" name="Google Shape;723;p38"/>
            <p:cNvSpPr/>
            <p:nvPr/>
          </p:nvSpPr>
          <p:spPr>
            <a:xfrm>
              <a:off x="6625725" y="3251100"/>
              <a:ext cx="1002425" cy="683025"/>
            </a:xfrm>
            <a:custGeom>
              <a:avLst/>
              <a:gdLst/>
              <a:ahLst/>
              <a:cxnLst/>
              <a:rect l="l" t="t" r="r" b="b"/>
              <a:pathLst>
                <a:path w="40097" h="27321" extrusionOk="0">
                  <a:moveTo>
                    <a:pt x="1" y="1"/>
                  </a:moveTo>
                  <a:lnTo>
                    <a:pt x="40096" y="1"/>
                  </a:lnTo>
                  <a:lnTo>
                    <a:pt x="40096" y="27320"/>
                  </a:lnTo>
                  <a:lnTo>
                    <a:pt x="1" y="2732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38"/>
            <p:cNvSpPr/>
            <p:nvPr/>
          </p:nvSpPr>
          <p:spPr>
            <a:xfrm>
              <a:off x="6625725" y="3440400"/>
              <a:ext cx="1002425" cy="494550"/>
            </a:xfrm>
            <a:custGeom>
              <a:avLst/>
              <a:gdLst/>
              <a:ahLst/>
              <a:cxnLst/>
              <a:rect l="l" t="t" r="r" b="b"/>
              <a:pathLst>
                <a:path w="40097" h="19782" extrusionOk="0">
                  <a:moveTo>
                    <a:pt x="20049" y="1"/>
                  </a:moveTo>
                  <a:lnTo>
                    <a:pt x="40096" y="19782"/>
                  </a:lnTo>
                  <a:lnTo>
                    <a:pt x="1" y="19782"/>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38"/>
            <p:cNvSpPr/>
            <p:nvPr/>
          </p:nvSpPr>
          <p:spPr>
            <a:xfrm>
              <a:off x="6626575" y="3251100"/>
              <a:ext cx="1002400" cy="465350"/>
            </a:xfrm>
            <a:custGeom>
              <a:avLst/>
              <a:gdLst/>
              <a:ahLst/>
              <a:cxnLst/>
              <a:rect l="l" t="t" r="r" b="b"/>
              <a:pathLst>
                <a:path w="40096" h="18614" extrusionOk="0">
                  <a:moveTo>
                    <a:pt x="17513" y="17246"/>
                  </a:moveTo>
                  <a:lnTo>
                    <a:pt x="0" y="1"/>
                  </a:lnTo>
                  <a:lnTo>
                    <a:pt x="40096" y="1"/>
                  </a:lnTo>
                  <a:lnTo>
                    <a:pt x="22583" y="17246"/>
                  </a:lnTo>
                  <a:cubicBezTo>
                    <a:pt x="21149" y="18614"/>
                    <a:pt x="18880" y="18614"/>
                    <a:pt x="17513" y="17246"/>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 name="مربع نص 6">
            <a:extLst>
              <a:ext uri="{FF2B5EF4-FFF2-40B4-BE49-F238E27FC236}">
                <a16:creationId xmlns:a16="http://schemas.microsoft.com/office/drawing/2014/main" id="{A4113059-4685-3221-654B-5A357AAEBD9B}"/>
              </a:ext>
            </a:extLst>
          </p:cNvPr>
          <p:cNvSpPr txBox="1"/>
          <p:nvPr/>
        </p:nvSpPr>
        <p:spPr>
          <a:xfrm>
            <a:off x="225778" y="2403034"/>
            <a:ext cx="5682621" cy="646331"/>
          </a:xfrm>
          <a:prstGeom prst="rect">
            <a:avLst/>
          </a:prstGeom>
          <a:noFill/>
        </p:spPr>
        <p:txBody>
          <a:bodyPr wrap="square">
            <a:spAutoFit/>
          </a:bodyPr>
          <a:lstStyle/>
          <a:p>
            <a:pPr algn="ctr" rtl="1"/>
            <a:r>
              <a:rPr lang="ar-SA" sz="3600" b="1" kern="100" dirty="0">
                <a:solidFill>
                  <a:srgbClr val="C00000"/>
                </a:solidFill>
                <a:effectLst/>
                <a:latin typeface="Calibri" panose="020F0502020204030204" pitchFamily="34" charset="0"/>
                <a:ea typeface="Calibri" panose="020F0502020204030204" pitchFamily="34" charset="0"/>
                <a:cs typeface="Arial" panose="020B0604020202020204" pitchFamily="34" charset="0"/>
              </a:rPr>
              <a:t>سنوضح كل عنصر على حدة</a:t>
            </a:r>
            <a:endParaRPr lang="en-US" sz="3600" b="1" kern="100" dirty="0">
              <a:solidFill>
                <a:srgbClr val="C0000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8" name="مخطط انسيابي: محطة طرفية 7">
            <a:extLst>
              <a:ext uri="{FF2B5EF4-FFF2-40B4-BE49-F238E27FC236}">
                <a16:creationId xmlns:a16="http://schemas.microsoft.com/office/drawing/2014/main" id="{0682086C-D407-D5FC-89B9-EAAAAEF178C7}"/>
              </a:ext>
            </a:extLst>
          </p:cNvPr>
          <p:cNvSpPr/>
          <p:nvPr/>
        </p:nvSpPr>
        <p:spPr>
          <a:xfrm>
            <a:off x="124872" y="76047"/>
            <a:ext cx="1252373" cy="398961"/>
          </a:xfrm>
          <a:prstGeom prst="flowChartTerminator">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2400" b="1" dirty="0">
                <a:solidFill>
                  <a:schemeClr val="accent3"/>
                </a:solidFill>
              </a:rPr>
              <a:t>مناقشة</a:t>
            </a:r>
          </a:p>
        </p:txBody>
      </p:sp>
      <p:pic>
        <p:nvPicPr>
          <p:cNvPr id="10" name="رسم 9" descr="السهم: دوران إلى اليمين مع تعبئة خالصة">
            <a:extLst>
              <a:ext uri="{FF2B5EF4-FFF2-40B4-BE49-F238E27FC236}">
                <a16:creationId xmlns:a16="http://schemas.microsoft.com/office/drawing/2014/main" id="{EDF62EC7-0E38-F62F-5BD4-D00433A0B17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61644" y="3311863"/>
            <a:ext cx="914400" cy="914400"/>
          </a:xfrm>
          <a:prstGeom prst="rect">
            <a:avLst/>
          </a:prstGeom>
        </p:spPr>
      </p:pic>
      <p:pic>
        <p:nvPicPr>
          <p:cNvPr id="2050" name="Picture 2" descr="خاتمة بحث علمي .. خاتمات لابحاث علمية جاهزة للطباعة">
            <a:extLst>
              <a:ext uri="{FF2B5EF4-FFF2-40B4-BE49-F238E27FC236}">
                <a16:creationId xmlns:a16="http://schemas.microsoft.com/office/drawing/2014/main" id="{260BFCB9-950F-84BF-5E37-D8C54DF94E8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713" t="11990" r="2180" b="28685"/>
          <a:stretch/>
        </p:blipFill>
        <p:spPr bwMode="auto">
          <a:xfrm>
            <a:off x="5877318" y="996082"/>
            <a:ext cx="3040904" cy="2966388"/>
          </a:xfrm>
          <a:prstGeom prst="rect">
            <a:avLst/>
          </a:prstGeom>
          <a:ln w="38100" cap="sq">
            <a:no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 name="Picture 4" descr="Idea Vector Icon 349108 Vector Art at Vecteezy">
            <a:extLst>
              <a:ext uri="{FF2B5EF4-FFF2-40B4-BE49-F238E27FC236}">
                <a16:creationId xmlns:a16="http://schemas.microsoft.com/office/drawing/2014/main" id="{BF270E86-144A-276E-7450-5A27E7BF7303}"/>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4990066" y="1909187"/>
            <a:ext cx="1140178" cy="114017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خطط انسيابي: محطة طرفية 4">
            <a:extLst>
              <a:ext uri="{FF2B5EF4-FFF2-40B4-BE49-F238E27FC236}">
                <a16:creationId xmlns:a16="http://schemas.microsoft.com/office/drawing/2014/main" id="{922BB68B-E95B-3FEC-C7CD-106688E637B6}"/>
              </a:ext>
            </a:extLst>
          </p:cNvPr>
          <p:cNvSpPr/>
          <p:nvPr/>
        </p:nvSpPr>
        <p:spPr>
          <a:xfrm>
            <a:off x="3192803" y="182363"/>
            <a:ext cx="2758393" cy="698170"/>
          </a:xfrm>
          <a:prstGeom prst="flowChartTerminator">
            <a:avLst/>
          </a:prstGeom>
          <a:solidFill>
            <a:srgbClr val="00B050"/>
          </a:solidFill>
          <a:ln>
            <a:noFill/>
          </a:ln>
        </p:spPr>
        <p:style>
          <a:lnRef idx="2">
            <a:schemeClr val="accent4">
              <a:shade val="15000"/>
            </a:schemeClr>
          </a:lnRef>
          <a:fillRef idx="1">
            <a:schemeClr val="accent4"/>
          </a:fillRef>
          <a:effectRef idx="0">
            <a:schemeClr val="accent4"/>
          </a:effectRef>
          <a:fontRef idx="minor">
            <a:schemeClr val="lt1"/>
          </a:fontRef>
        </p:style>
        <p:txBody>
          <a:bodyPr rtlCol="1" anchor="ctr"/>
          <a:lstStyle/>
          <a:p>
            <a:pPr algn="ctr"/>
            <a:r>
              <a:rPr lang="ar-SA" sz="2800" b="1" dirty="0">
                <a:solidFill>
                  <a:schemeClr val="accent3"/>
                </a:solidFill>
                <a:effectLst>
                  <a:outerShdw blurRad="38100" dist="38100" dir="2700000" algn="tl">
                    <a:srgbClr val="000000">
                      <a:alpha val="43137"/>
                    </a:srgbClr>
                  </a:outerShdw>
                </a:effectLst>
              </a:rPr>
              <a:t>أبرز نتائج البحث </a:t>
            </a:r>
          </a:p>
        </p:txBody>
      </p:sp>
      <p:pic>
        <p:nvPicPr>
          <p:cNvPr id="4" name="Picture 4" descr="Idea Vector Icon 349108 Vector Art at Vecteezy">
            <a:extLst>
              <a:ext uri="{FF2B5EF4-FFF2-40B4-BE49-F238E27FC236}">
                <a16:creationId xmlns:a16="http://schemas.microsoft.com/office/drawing/2014/main" id="{4FD5914D-725D-13A4-E210-53C50335EAB1}"/>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340021" y="-134102"/>
            <a:ext cx="1140178" cy="1140178"/>
          </a:xfrm>
          <a:prstGeom prst="rect">
            <a:avLst/>
          </a:prstGeom>
          <a:noFill/>
          <a:extLst>
            <a:ext uri="{909E8E84-426E-40DD-AFC4-6F175D3DCCD1}">
              <a14:hiddenFill xmlns:a14="http://schemas.microsoft.com/office/drawing/2010/main">
                <a:solidFill>
                  <a:srgbClr val="FFFFFF"/>
                </a:solidFill>
              </a14:hiddenFill>
            </a:ext>
          </a:extLst>
        </p:spPr>
      </p:pic>
      <p:sp>
        <p:nvSpPr>
          <p:cNvPr id="7" name="مربع نص 6">
            <a:extLst>
              <a:ext uri="{FF2B5EF4-FFF2-40B4-BE49-F238E27FC236}">
                <a16:creationId xmlns:a16="http://schemas.microsoft.com/office/drawing/2014/main" id="{760E5675-7464-96C2-0204-6C2F36A4AA0E}"/>
              </a:ext>
            </a:extLst>
          </p:cNvPr>
          <p:cNvSpPr txBox="1"/>
          <p:nvPr/>
        </p:nvSpPr>
        <p:spPr>
          <a:xfrm>
            <a:off x="-624440" y="1457446"/>
            <a:ext cx="8334398" cy="461665"/>
          </a:xfrm>
          <a:prstGeom prst="rect">
            <a:avLst/>
          </a:prstGeom>
          <a:noFill/>
        </p:spPr>
        <p:txBody>
          <a:bodyPr wrap="square">
            <a:spAutoFit/>
          </a:bodyPr>
          <a:lstStyle/>
          <a:p>
            <a:pPr algn="r" rtl="1"/>
            <a:r>
              <a:rPr lang="ar-SA" sz="2400" b="1" kern="1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mn-cs"/>
              </a:rPr>
              <a:t>يلخص الباحث في هذه الخطوة أبرز النتائج التي توصل لها بحثه.</a:t>
            </a:r>
            <a:endParaRPr lang="en-US" sz="2400" b="1" kern="1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mn-cs"/>
            </a:endParaRPr>
          </a:p>
        </p:txBody>
      </p:sp>
      <p:sp>
        <p:nvSpPr>
          <p:cNvPr id="8" name="مستطيل: زوايا مستديرة 7">
            <a:extLst>
              <a:ext uri="{FF2B5EF4-FFF2-40B4-BE49-F238E27FC236}">
                <a16:creationId xmlns:a16="http://schemas.microsoft.com/office/drawing/2014/main" id="{33A527F8-1AF8-D03C-FA0C-8B882BF52C93}"/>
              </a:ext>
            </a:extLst>
          </p:cNvPr>
          <p:cNvSpPr/>
          <p:nvPr/>
        </p:nvSpPr>
        <p:spPr>
          <a:xfrm>
            <a:off x="7540978" y="2980267"/>
            <a:ext cx="1603022" cy="508000"/>
          </a:xfrm>
          <a:prstGeom prst="roundRect">
            <a:avLst/>
          </a:prstGeom>
          <a:solidFill>
            <a:srgbClr val="FDB1D7"/>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2800" b="1" dirty="0">
                <a:solidFill>
                  <a:schemeClr val="tx1"/>
                </a:solidFill>
              </a:rPr>
              <a:t>مثال تطبقي</a:t>
            </a:r>
          </a:p>
        </p:txBody>
      </p:sp>
      <p:sp>
        <p:nvSpPr>
          <p:cNvPr id="10" name="مربع نص 9">
            <a:extLst>
              <a:ext uri="{FF2B5EF4-FFF2-40B4-BE49-F238E27FC236}">
                <a16:creationId xmlns:a16="http://schemas.microsoft.com/office/drawing/2014/main" id="{CBEDC814-0E45-A59F-B400-75831DFA8A32}"/>
              </a:ext>
            </a:extLst>
          </p:cNvPr>
          <p:cNvSpPr txBox="1"/>
          <p:nvPr/>
        </p:nvSpPr>
        <p:spPr>
          <a:xfrm>
            <a:off x="2715355" y="2980267"/>
            <a:ext cx="5091288" cy="461665"/>
          </a:xfrm>
          <a:prstGeom prst="rect">
            <a:avLst/>
          </a:prstGeom>
          <a:noFill/>
        </p:spPr>
        <p:txBody>
          <a:bodyPr wrap="square">
            <a:spAutoFit/>
          </a:bodyPr>
          <a:lstStyle/>
          <a:p>
            <a:r>
              <a:rPr lang="ar-SA" sz="2400" b="1" dirty="0">
                <a:effectLst/>
                <a:latin typeface="Calibri" panose="020F0502020204030204" pitchFamily="34" charset="0"/>
                <a:ea typeface="Calibri" panose="020F0502020204030204" pitchFamily="34" charset="0"/>
                <a:cs typeface="Arial" panose="020B0604020202020204" pitchFamily="34" charset="0"/>
              </a:rPr>
              <a:t>وظائف المستقبل في المملكة العربية السعودية</a:t>
            </a:r>
            <a:endParaRPr lang="ar-SA" sz="2400" b="1" dirty="0"/>
          </a:p>
        </p:txBody>
      </p:sp>
      <p:pic>
        <p:nvPicPr>
          <p:cNvPr id="11" name="رسم 10" descr="السهم: دوران إلى اليمين مع تعبئة خالصة">
            <a:extLst>
              <a:ext uri="{FF2B5EF4-FFF2-40B4-BE49-F238E27FC236}">
                <a16:creationId xmlns:a16="http://schemas.microsoft.com/office/drawing/2014/main" id="{77FD0AF5-2EBD-6009-18DC-A93D0D3BDDB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0848218" flipH="1">
            <a:off x="1337357" y="2945809"/>
            <a:ext cx="1102490" cy="1265535"/>
          </a:xfrm>
          <a:prstGeom prst="rect">
            <a:avLst/>
          </a:prstGeom>
        </p:spPr>
      </p:pic>
    </p:spTree>
    <p:extLst>
      <p:ext uri="{BB962C8B-B14F-4D97-AF65-F5344CB8AC3E}">
        <p14:creationId xmlns:p14="http://schemas.microsoft.com/office/powerpoint/2010/main" val="280667499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50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right)">
                                      <p:cBhvr>
                                        <p:cTn id="10" dur="500"/>
                                        <p:tgtEl>
                                          <p:spTgt spid="8"/>
                                        </p:tgtEl>
                                      </p:cBhvr>
                                    </p:animEffect>
                                  </p:childTnLst>
                                </p:cTn>
                              </p:par>
                            </p:childTnLst>
                          </p:cTn>
                        </p:par>
                        <p:par>
                          <p:cTn id="11" fill="hold">
                            <p:stCondLst>
                              <p:cond delay="1000"/>
                            </p:stCondLst>
                            <p:childTnLst>
                              <p:par>
                                <p:cTn id="12" presetID="22" presetClass="entr" presetSubtype="1" fill="hold" nodeType="afterEffect">
                                  <p:stCondLst>
                                    <p:cond delay="1000"/>
                                  </p:stCondLst>
                                  <p:childTnLst>
                                    <p:set>
                                      <p:cBhvr>
                                        <p:cTn id="13" dur="1" fill="hold">
                                          <p:stCondLst>
                                            <p:cond delay="0"/>
                                          </p:stCondLst>
                                        </p:cTn>
                                        <p:tgtEl>
                                          <p:spTgt spid="11"/>
                                        </p:tgtEl>
                                        <p:attrNameLst>
                                          <p:attrName>style.visibility</p:attrName>
                                        </p:attrNameLst>
                                      </p:cBhvr>
                                      <p:to>
                                        <p:strVal val="visible"/>
                                      </p:to>
                                    </p:set>
                                    <p:animEffect transition="in" filter="wipe(up)">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5CE322F-0CCE-910C-693B-DCC40CC27392}"/>
              </a:ext>
            </a:extLst>
          </p:cNvPr>
          <p:cNvSpPr txBox="1"/>
          <p:nvPr/>
        </p:nvSpPr>
        <p:spPr>
          <a:xfrm>
            <a:off x="0" y="807886"/>
            <a:ext cx="9144000" cy="3787062"/>
          </a:xfrm>
          <a:prstGeom prst="rect">
            <a:avLst/>
          </a:prstGeom>
          <a:noFill/>
        </p:spPr>
        <p:txBody>
          <a:bodyPr wrap="square">
            <a:spAutoFit/>
          </a:bodyPr>
          <a:lstStyle/>
          <a:p>
            <a:pPr algn="r" rtl="1">
              <a:lnSpc>
                <a:spcPct val="150000"/>
              </a:lnSpc>
            </a:pPr>
            <a:r>
              <a:rPr lang="ar-SA" sz="1800" b="1" kern="100" dirty="0">
                <a:effectLst/>
                <a:latin typeface="Calibri" panose="020F0502020204030204" pitchFamily="34" charset="0"/>
                <a:ea typeface="Calibri" panose="020F0502020204030204" pitchFamily="34" charset="0"/>
                <a:cs typeface="+mn-cs"/>
              </a:rPr>
              <a:t>1. تُعد 60 في المئة من الوظائف الحالية متوسطة المخاطرة بينما تُعد نسبة 32 مرتفعة المخاطرة.</a:t>
            </a:r>
            <a:endParaRPr lang="en-US" sz="1800" b="1" kern="100" dirty="0">
              <a:effectLst/>
              <a:latin typeface="Calibri" panose="020F0502020204030204" pitchFamily="34" charset="0"/>
              <a:ea typeface="Calibri" panose="020F0502020204030204" pitchFamily="34" charset="0"/>
              <a:cs typeface="+mn-cs"/>
            </a:endParaRPr>
          </a:p>
          <a:p>
            <a:pPr algn="r" rtl="1">
              <a:lnSpc>
                <a:spcPct val="150000"/>
              </a:lnSpc>
            </a:pPr>
            <a:r>
              <a:rPr lang="ar-SA" sz="1800" b="1" kern="100" dirty="0">
                <a:effectLst/>
                <a:latin typeface="Calibri" panose="020F0502020204030204" pitchFamily="34" charset="0"/>
                <a:ea typeface="Calibri" panose="020F0502020204030204" pitchFamily="34" charset="0"/>
                <a:cs typeface="+mn-cs"/>
              </a:rPr>
              <a:t>2. ترتفع درجة أخطار التحوّلات الرقمية، حيث تزيد عن %70، وتصل لأعلى نسبة حوالي 0.82 في المهن الكتابية، تليها المهن الهندسية الأساسية المساعدة بنسبة 0.79، ثم مهن الزراعة وتربية المواشي بنسبة 0.73 وهذا ما يعكس توقع اختفاء الوظائف في هذه المهن.</a:t>
            </a:r>
            <a:endParaRPr lang="en-US" sz="1800" b="1" kern="100" dirty="0">
              <a:effectLst/>
              <a:latin typeface="Calibri" panose="020F0502020204030204" pitchFamily="34" charset="0"/>
              <a:ea typeface="Calibri" panose="020F0502020204030204" pitchFamily="34" charset="0"/>
              <a:cs typeface="+mn-cs"/>
            </a:endParaRPr>
          </a:p>
          <a:p>
            <a:pPr algn="r" rtl="1">
              <a:lnSpc>
                <a:spcPct val="150000"/>
              </a:lnSpc>
            </a:pPr>
            <a:r>
              <a:rPr lang="ar-SA" sz="1800" b="1" kern="100" dirty="0">
                <a:effectLst/>
                <a:latin typeface="Calibri" panose="020F0502020204030204" pitchFamily="34" charset="0"/>
                <a:ea typeface="Calibri" panose="020F0502020204030204" pitchFamily="34" charset="0"/>
                <a:cs typeface="+mn-cs"/>
              </a:rPr>
              <a:t>3.تتركز المهن المتوسطة المخاطر، والتي تتراوح من 30% لأقل من 70% في مهن الفنيين 0.48، ثم مهن البيع والخدمات 0.53، وهي المهنة التي تتركز فيها النسبة الكبرى من العمالة، وهذا ما يفسر تركز المملكة في الوظائف المتوسطة المخاطرة.</a:t>
            </a:r>
            <a:endParaRPr lang="en-US" sz="1800" b="1" kern="100" dirty="0">
              <a:effectLst/>
              <a:latin typeface="Calibri" panose="020F0502020204030204" pitchFamily="34" charset="0"/>
              <a:ea typeface="Calibri" panose="020F0502020204030204" pitchFamily="34" charset="0"/>
              <a:cs typeface="+mn-cs"/>
            </a:endParaRPr>
          </a:p>
          <a:p>
            <a:pPr algn="r" rtl="1">
              <a:lnSpc>
                <a:spcPct val="150000"/>
              </a:lnSpc>
            </a:pPr>
            <a:r>
              <a:rPr lang="ar-SA" sz="1800" b="1" kern="100" dirty="0">
                <a:effectLst/>
                <a:latin typeface="Calibri" panose="020F0502020204030204" pitchFamily="34" charset="0"/>
                <a:ea typeface="Calibri" panose="020F0502020204030204" pitchFamily="34" charset="0"/>
                <a:cs typeface="+mn-cs"/>
              </a:rPr>
              <a:t>4. المهن المنخفضة المخاطر يقل احتمال فقد الوظائف فيها نتيجة التحوّلات الرقمية؛ من أمثلتها مهن المديرين، والاختصاصيين في المجالات العلميّة والفنية والإنسانية، ولذا فإن العديد من تلك الوظائف من المتوقع استمرارها.</a:t>
            </a:r>
            <a:endParaRPr lang="en-US" sz="1800" b="1" kern="100" dirty="0">
              <a:effectLst/>
              <a:latin typeface="Calibri" panose="020F0502020204030204" pitchFamily="34" charset="0"/>
              <a:ea typeface="Calibri" panose="020F0502020204030204" pitchFamily="34" charset="0"/>
              <a:cs typeface="+mn-cs"/>
            </a:endParaRPr>
          </a:p>
        </p:txBody>
      </p:sp>
      <p:sp>
        <p:nvSpPr>
          <p:cNvPr id="4" name="مستطيل 3">
            <a:extLst>
              <a:ext uri="{FF2B5EF4-FFF2-40B4-BE49-F238E27FC236}">
                <a16:creationId xmlns:a16="http://schemas.microsoft.com/office/drawing/2014/main" id="{8492689C-3BB2-4ECA-595D-20243A621995}"/>
              </a:ext>
            </a:extLst>
          </p:cNvPr>
          <p:cNvSpPr/>
          <p:nvPr/>
        </p:nvSpPr>
        <p:spPr>
          <a:xfrm>
            <a:off x="112889" y="29263"/>
            <a:ext cx="8918222" cy="5041900"/>
          </a:xfrm>
          <a:prstGeom prst="rect">
            <a:avLst/>
          </a:prstGeom>
          <a:no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7357399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8492689C-3BB2-4ECA-595D-20243A621995}"/>
              </a:ext>
            </a:extLst>
          </p:cNvPr>
          <p:cNvSpPr/>
          <p:nvPr/>
        </p:nvSpPr>
        <p:spPr>
          <a:xfrm>
            <a:off x="112889" y="29263"/>
            <a:ext cx="8918222" cy="5041900"/>
          </a:xfrm>
          <a:prstGeom prst="rect">
            <a:avLst/>
          </a:prstGeom>
          <a:no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ربع نص 4">
            <a:extLst>
              <a:ext uri="{FF2B5EF4-FFF2-40B4-BE49-F238E27FC236}">
                <a16:creationId xmlns:a16="http://schemas.microsoft.com/office/drawing/2014/main" id="{BA64C07B-5A20-28C2-B623-E11AEAC4A372}"/>
              </a:ext>
            </a:extLst>
          </p:cNvPr>
          <p:cNvSpPr txBox="1"/>
          <p:nvPr/>
        </p:nvSpPr>
        <p:spPr>
          <a:xfrm>
            <a:off x="112889" y="1490135"/>
            <a:ext cx="8703733" cy="2350965"/>
          </a:xfrm>
          <a:prstGeom prst="rect">
            <a:avLst/>
          </a:prstGeom>
          <a:noFill/>
        </p:spPr>
        <p:txBody>
          <a:bodyPr wrap="square">
            <a:spAutoFit/>
          </a:bodyPr>
          <a:lstStyle/>
          <a:p>
            <a:pPr algn="r" rtl="1">
              <a:lnSpc>
                <a:spcPct val="150000"/>
              </a:lnSpc>
            </a:pPr>
            <a:r>
              <a:rPr lang="ar-SA" sz="2000" b="1" kern="100" dirty="0">
                <a:effectLst/>
                <a:latin typeface="Calibri" panose="020F0502020204030204" pitchFamily="34" charset="0"/>
                <a:ea typeface="Calibri" panose="020F0502020204030204" pitchFamily="34" charset="0"/>
                <a:cs typeface="+mn-cs"/>
              </a:rPr>
              <a:t>5. وصل نمو العمالة السعودية معدل نمو سالب بحوالي 4</a:t>
            </a:r>
            <a:r>
              <a:rPr lang="en-US" sz="2000" b="1" kern="100" dirty="0">
                <a:effectLst/>
                <a:latin typeface="Calibri" panose="020F0502020204030204" pitchFamily="34" charset="0"/>
                <a:ea typeface="Calibri" panose="020F0502020204030204" pitchFamily="34" charset="0"/>
                <a:cs typeface="+mn-cs"/>
              </a:rPr>
              <a:t>%</a:t>
            </a:r>
            <a:r>
              <a:rPr lang="ar-SA" sz="2000" b="1" kern="100" dirty="0">
                <a:effectLst/>
                <a:latin typeface="Calibri" panose="020F0502020204030204" pitchFamily="34" charset="0"/>
                <a:ea typeface="Calibri" panose="020F0502020204030204" pitchFamily="34" charset="0"/>
                <a:cs typeface="+mn-cs"/>
              </a:rPr>
              <a:t> خلال الخمس سنوات السابقة، وهو ما ينعكس على التنبؤات للسنوات الخمس المقبلة إذا استمرت سياسات سوق العمل على ماهي عليه؛ حيث ستبلغ العمالة السعودية في 2025 حوالي 2.3 مليون للسعوديين مقابل 15.3 مليون لغير السعوديين، وهو ما يزيد من درجة أخطار العمالة السعودية، حيث أوضح التحليل السابق أن العمالة غير السعودية</a:t>
            </a:r>
            <a:endParaRPr lang="en-US" sz="2000" b="1" kern="100" dirty="0">
              <a:effectLst/>
              <a:latin typeface="Calibri" panose="020F0502020204030204" pitchFamily="34" charset="0"/>
              <a:ea typeface="Calibri" panose="020F0502020204030204" pitchFamily="34" charset="0"/>
              <a:cs typeface="+mn-cs"/>
            </a:endParaRPr>
          </a:p>
          <a:p>
            <a:pPr algn="r" rtl="1">
              <a:lnSpc>
                <a:spcPct val="150000"/>
              </a:lnSpc>
            </a:pPr>
            <a:r>
              <a:rPr lang="ar-SA" sz="2000" b="1" kern="100" dirty="0">
                <a:effectLst/>
                <a:latin typeface="Calibri" panose="020F0502020204030204" pitchFamily="34" charset="0"/>
                <a:ea typeface="Calibri" panose="020F0502020204030204" pitchFamily="34" charset="0"/>
                <a:cs typeface="+mn-cs"/>
              </a:rPr>
              <a:t>تتركز في مهن منخفضة المخاطر، بمعنى أنها ستظل مستمرة.</a:t>
            </a:r>
            <a:endParaRPr lang="en-US" sz="2000" b="1" kern="100" dirty="0">
              <a:effectLst/>
              <a:latin typeface="Calibri" panose="020F0502020204030204" pitchFamily="34" charset="0"/>
              <a:ea typeface="Calibri" panose="020F0502020204030204" pitchFamily="34" charset="0"/>
              <a:cs typeface="+mn-cs"/>
            </a:endParaRPr>
          </a:p>
        </p:txBody>
      </p:sp>
      <p:sp>
        <p:nvSpPr>
          <p:cNvPr id="6" name="مخطط انسيابي: محطة طرفية 5">
            <a:extLst>
              <a:ext uri="{FF2B5EF4-FFF2-40B4-BE49-F238E27FC236}">
                <a16:creationId xmlns:a16="http://schemas.microsoft.com/office/drawing/2014/main" id="{4E73E27A-1591-35C0-4311-0807B5E1437D}"/>
              </a:ext>
            </a:extLst>
          </p:cNvPr>
          <p:cNvSpPr/>
          <p:nvPr/>
        </p:nvSpPr>
        <p:spPr>
          <a:xfrm>
            <a:off x="7021689" y="260072"/>
            <a:ext cx="1909773" cy="462417"/>
          </a:xfrm>
          <a:prstGeom prst="flowChartTerminator">
            <a:avLst/>
          </a:prstGeom>
          <a:solidFill>
            <a:srgbClr val="92D050"/>
          </a:solidFill>
          <a:ln>
            <a:noFill/>
          </a:ln>
        </p:spPr>
        <p:style>
          <a:lnRef idx="2">
            <a:schemeClr val="accent4">
              <a:shade val="15000"/>
            </a:schemeClr>
          </a:lnRef>
          <a:fillRef idx="1">
            <a:schemeClr val="accent4"/>
          </a:fillRef>
          <a:effectRef idx="0">
            <a:schemeClr val="accent4"/>
          </a:effectRef>
          <a:fontRef idx="minor">
            <a:schemeClr val="lt1"/>
          </a:fontRef>
        </p:style>
        <p:txBody>
          <a:bodyPr rtlCol="1" anchor="ctr"/>
          <a:lstStyle/>
          <a:p>
            <a:pPr algn="ctr"/>
            <a:r>
              <a:rPr lang="ar-SA" sz="2800" b="1" dirty="0">
                <a:solidFill>
                  <a:schemeClr val="accent3"/>
                </a:solidFill>
                <a:effectLst>
                  <a:outerShdw blurRad="38100" dist="38100" dir="2700000" algn="tl">
                    <a:srgbClr val="000000">
                      <a:alpha val="43137"/>
                    </a:srgbClr>
                  </a:outerShdw>
                </a:effectLst>
              </a:rPr>
              <a:t>يتبع</a:t>
            </a:r>
          </a:p>
        </p:txBody>
      </p:sp>
    </p:spTree>
    <p:extLst>
      <p:ext uri="{BB962C8B-B14F-4D97-AF65-F5344CB8AC3E}">
        <p14:creationId xmlns:p14="http://schemas.microsoft.com/office/powerpoint/2010/main" val="152461699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شكل بيضاوي 1">
            <a:extLst>
              <a:ext uri="{FF2B5EF4-FFF2-40B4-BE49-F238E27FC236}">
                <a16:creationId xmlns:a16="http://schemas.microsoft.com/office/drawing/2014/main" id="{12565FCF-5EAB-E9EB-030B-6786088C8EBF}"/>
              </a:ext>
            </a:extLst>
          </p:cNvPr>
          <p:cNvSpPr/>
          <p:nvPr/>
        </p:nvSpPr>
        <p:spPr>
          <a:xfrm>
            <a:off x="6560215" y="2008686"/>
            <a:ext cx="1275644" cy="1167050"/>
          </a:xfrm>
          <a:prstGeom prst="ellipse">
            <a:avLst/>
          </a:prstGeom>
          <a:ln>
            <a:solidFill>
              <a:schemeClr val="accent3"/>
            </a:solidFill>
          </a:ln>
        </p:spPr>
        <p:style>
          <a:lnRef idx="2">
            <a:schemeClr val="dk1"/>
          </a:lnRef>
          <a:fillRef idx="1">
            <a:schemeClr val="lt1"/>
          </a:fillRef>
          <a:effectRef idx="0">
            <a:schemeClr val="dk1"/>
          </a:effectRef>
          <a:fontRef idx="minor">
            <a:schemeClr val="dk1"/>
          </a:fontRef>
        </p:style>
        <p:txBody>
          <a:bodyPr rtlCol="1" anchor="ctr"/>
          <a:lstStyle/>
          <a:p>
            <a:pPr algn="ctr"/>
            <a:r>
              <a:rPr lang="ar-SA" sz="2000" b="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أبرز النتائج</a:t>
            </a:r>
            <a:endParaRPr lang="ar-SA" sz="2000" b="1">
              <a:solidFill>
                <a:schemeClr val="tx1"/>
              </a:solidFill>
              <a:effectLst>
                <a:outerShdw blurRad="38100" dist="38100" dir="2700000" algn="tl">
                  <a:srgbClr val="000000">
                    <a:alpha val="43137"/>
                  </a:srgbClr>
                </a:outerShdw>
              </a:effectLst>
            </a:endParaRPr>
          </a:p>
        </p:txBody>
      </p:sp>
      <p:sp>
        <p:nvSpPr>
          <p:cNvPr id="3" name="شكل بيضاوي 2">
            <a:extLst>
              <a:ext uri="{FF2B5EF4-FFF2-40B4-BE49-F238E27FC236}">
                <a16:creationId xmlns:a16="http://schemas.microsoft.com/office/drawing/2014/main" id="{910F7087-5802-3429-3BAA-59A155603E98}"/>
              </a:ext>
            </a:extLst>
          </p:cNvPr>
          <p:cNvSpPr/>
          <p:nvPr/>
        </p:nvSpPr>
        <p:spPr>
          <a:xfrm>
            <a:off x="4253773" y="1988225"/>
            <a:ext cx="1501728" cy="1187511"/>
          </a:xfrm>
          <a:prstGeom prst="ellipse">
            <a:avLst/>
          </a:prstGeom>
          <a:ln>
            <a:solidFill>
              <a:schemeClr val="accent3"/>
            </a:solidFill>
          </a:ln>
        </p:spPr>
        <p:style>
          <a:lnRef idx="2">
            <a:schemeClr val="dk1"/>
          </a:lnRef>
          <a:fillRef idx="1">
            <a:schemeClr val="lt1"/>
          </a:fillRef>
          <a:effectRef idx="0">
            <a:schemeClr val="dk1"/>
          </a:effectRef>
          <a:fontRef idx="minor">
            <a:schemeClr val="dk1"/>
          </a:fontRef>
        </p:style>
        <p:txBody>
          <a:bodyPr rtlCol="1" anchor="ctr"/>
          <a:lstStyle/>
          <a:p>
            <a:pPr algn="ctr"/>
            <a:r>
              <a:rPr lang="ar-SA" sz="2400" b="1" dirty="0"/>
              <a:t>توصيات البحث:</a:t>
            </a:r>
            <a:endParaRPr lang="ar-SA" sz="2400" b="1" dirty="0">
              <a:solidFill>
                <a:schemeClr val="tx1"/>
              </a:solidFill>
              <a:effectLst>
                <a:outerShdw blurRad="38100" dist="38100" dir="2700000" algn="tl">
                  <a:srgbClr val="000000">
                    <a:alpha val="43137"/>
                  </a:srgbClr>
                </a:outerShdw>
              </a:effectLst>
            </a:endParaRPr>
          </a:p>
        </p:txBody>
      </p:sp>
      <p:sp>
        <p:nvSpPr>
          <p:cNvPr id="4" name="سهم: لليسار 3">
            <a:extLst>
              <a:ext uri="{FF2B5EF4-FFF2-40B4-BE49-F238E27FC236}">
                <a16:creationId xmlns:a16="http://schemas.microsoft.com/office/drawing/2014/main" id="{A3DC23F0-F68D-6D3C-1DAA-DEDD4E826EDC}"/>
              </a:ext>
            </a:extLst>
          </p:cNvPr>
          <p:cNvSpPr/>
          <p:nvPr/>
        </p:nvSpPr>
        <p:spPr>
          <a:xfrm>
            <a:off x="5825067" y="2506485"/>
            <a:ext cx="606247" cy="250472"/>
          </a:xfrm>
          <a:prstGeom prst="leftArrow">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ar-SA"/>
          </a:p>
        </p:txBody>
      </p:sp>
      <p:sp>
        <p:nvSpPr>
          <p:cNvPr id="5" name="سهم: لليسار 4">
            <a:extLst>
              <a:ext uri="{FF2B5EF4-FFF2-40B4-BE49-F238E27FC236}">
                <a16:creationId xmlns:a16="http://schemas.microsoft.com/office/drawing/2014/main" id="{74A78BFF-94CE-9AE0-B80E-B27363C5F2C2}"/>
              </a:ext>
            </a:extLst>
          </p:cNvPr>
          <p:cNvSpPr/>
          <p:nvPr/>
        </p:nvSpPr>
        <p:spPr>
          <a:xfrm>
            <a:off x="3627700" y="2496255"/>
            <a:ext cx="606247" cy="250472"/>
          </a:xfrm>
          <a:prstGeom prst="leftArrow">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ar-SA"/>
          </a:p>
        </p:txBody>
      </p:sp>
      <p:sp>
        <p:nvSpPr>
          <p:cNvPr id="6" name="شكل بيضاوي 5">
            <a:extLst>
              <a:ext uri="{FF2B5EF4-FFF2-40B4-BE49-F238E27FC236}">
                <a16:creationId xmlns:a16="http://schemas.microsoft.com/office/drawing/2014/main" id="{A8C11427-8B44-326F-1CF0-D17C59D8EDEA}"/>
              </a:ext>
            </a:extLst>
          </p:cNvPr>
          <p:cNvSpPr/>
          <p:nvPr/>
        </p:nvSpPr>
        <p:spPr>
          <a:xfrm>
            <a:off x="1945963" y="1988225"/>
            <a:ext cx="1275644" cy="1167050"/>
          </a:xfrm>
          <a:prstGeom prst="ellipse">
            <a:avLst/>
          </a:prstGeom>
          <a:ln>
            <a:solidFill>
              <a:schemeClr val="accent3"/>
            </a:solidFill>
          </a:ln>
        </p:spPr>
        <p:style>
          <a:lnRef idx="2">
            <a:schemeClr val="dk1"/>
          </a:lnRef>
          <a:fillRef idx="1">
            <a:schemeClr val="lt1"/>
          </a:fillRef>
          <a:effectRef idx="0">
            <a:schemeClr val="dk1"/>
          </a:effectRef>
          <a:fontRef idx="minor">
            <a:schemeClr val="dk1"/>
          </a:fontRef>
        </p:style>
        <p:txBody>
          <a:bodyPr rtlCol="1" anchor="ctr"/>
          <a:lstStyle/>
          <a:p>
            <a:pPr algn="ctr"/>
            <a:r>
              <a:rPr lang="en-US" sz="2000" b="1"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a:t>
            </a:r>
            <a:endParaRPr lang="ar-SA" sz="2000" b="1" dirty="0">
              <a:solidFill>
                <a:schemeClr val="tx1"/>
              </a:solidFill>
              <a:effectLst>
                <a:outerShdw blurRad="38100" dist="38100" dir="2700000" algn="tl">
                  <a:srgbClr val="000000">
                    <a:alpha val="43137"/>
                  </a:srgbClr>
                </a:outerShdw>
              </a:effectLst>
            </a:endParaRPr>
          </a:p>
        </p:txBody>
      </p:sp>
      <p:sp>
        <p:nvSpPr>
          <p:cNvPr id="7" name="مخطط انسيابي: محطة طرفية 6">
            <a:extLst>
              <a:ext uri="{FF2B5EF4-FFF2-40B4-BE49-F238E27FC236}">
                <a16:creationId xmlns:a16="http://schemas.microsoft.com/office/drawing/2014/main" id="{CDB4B4B6-249A-E797-5F21-3DA60FDEC0E6}"/>
              </a:ext>
            </a:extLst>
          </p:cNvPr>
          <p:cNvSpPr/>
          <p:nvPr/>
        </p:nvSpPr>
        <p:spPr>
          <a:xfrm>
            <a:off x="3192803" y="182363"/>
            <a:ext cx="2758393" cy="698170"/>
          </a:xfrm>
          <a:prstGeom prst="flowChartTerminator">
            <a:avLst/>
          </a:prstGeom>
          <a:solidFill>
            <a:srgbClr val="00B050"/>
          </a:solidFill>
          <a:ln>
            <a:noFill/>
          </a:ln>
        </p:spPr>
        <p:style>
          <a:lnRef idx="2">
            <a:schemeClr val="accent4">
              <a:shade val="15000"/>
            </a:schemeClr>
          </a:lnRef>
          <a:fillRef idx="1">
            <a:schemeClr val="accent4"/>
          </a:fillRef>
          <a:effectRef idx="0">
            <a:schemeClr val="accent4"/>
          </a:effectRef>
          <a:fontRef idx="minor">
            <a:schemeClr val="lt1"/>
          </a:fontRef>
        </p:style>
        <p:txBody>
          <a:bodyPr rtlCol="1" anchor="ctr"/>
          <a:lstStyle/>
          <a:p>
            <a:pPr algn="ctr"/>
            <a:r>
              <a:rPr lang="ar-SA" sz="2800" b="1" dirty="0">
                <a:solidFill>
                  <a:schemeClr val="accent3"/>
                </a:solidFill>
                <a:effectLst>
                  <a:outerShdw blurRad="38100" dist="38100" dir="2700000" algn="tl">
                    <a:srgbClr val="000000">
                      <a:alpha val="43137"/>
                    </a:srgbClr>
                  </a:outerShdw>
                </a:effectLst>
              </a:rPr>
              <a:t>خاتمة البحث </a:t>
            </a:r>
          </a:p>
        </p:txBody>
      </p:sp>
      <p:pic>
        <p:nvPicPr>
          <p:cNvPr id="3074" name="Picture 2" descr="Naranja, Texto, Alfabeto, Word Hd Png – Impresionante libre ...">
            <a:extLst>
              <a:ext uri="{FF2B5EF4-FFF2-40B4-BE49-F238E27FC236}">
                <a16:creationId xmlns:a16="http://schemas.microsoft.com/office/drawing/2014/main" id="{D8BCFC1F-A599-D0E9-82B8-B69807F989BE}"/>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844596" y="3002843"/>
            <a:ext cx="1434492" cy="19973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826319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par>
                                <p:cTn id="8" presetID="22" presetClass="entr" presetSubtype="4" fill="hold" nodeType="withEffect">
                                  <p:stCondLst>
                                    <p:cond delay="0"/>
                                  </p:stCondLst>
                                  <p:childTnLst>
                                    <p:set>
                                      <p:cBhvr>
                                        <p:cTn id="9" dur="1" fill="hold">
                                          <p:stCondLst>
                                            <p:cond delay="0"/>
                                          </p:stCondLst>
                                        </p:cTn>
                                        <p:tgtEl>
                                          <p:spTgt spid="3074"/>
                                        </p:tgtEl>
                                        <p:attrNameLst>
                                          <p:attrName>style.visibility</p:attrName>
                                        </p:attrNameLst>
                                      </p:cBhvr>
                                      <p:to>
                                        <p:strVal val="visible"/>
                                      </p:to>
                                    </p:set>
                                    <p:animEffect transition="in" filter="wipe(down)">
                                      <p:cBhvr>
                                        <p:cTn id="10" dur="500"/>
                                        <p:tgtEl>
                                          <p:spTgt spid="307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right)">
                                      <p:cBhvr>
                                        <p:cTn id="20" dur="500"/>
                                        <p:tgtEl>
                                          <p:spTgt spid="5"/>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رسم 10" descr="السهم: دوران إلى اليمين مع تعبئة خالصة">
            <a:extLst>
              <a:ext uri="{FF2B5EF4-FFF2-40B4-BE49-F238E27FC236}">
                <a16:creationId xmlns:a16="http://schemas.microsoft.com/office/drawing/2014/main" id="{77FD0AF5-2EBD-6009-18DC-A93D0D3BDDB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0848218" flipH="1">
            <a:off x="865754" y="4378994"/>
            <a:ext cx="889470" cy="1021012"/>
          </a:xfrm>
          <a:prstGeom prst="rect">
            <a:avLst/>
          </a:prstGeom>
        </p:spPr>
      </p:pic>
      <p:sp>
        <p:nvSpPr>
          <p:cNvPr id="5" name="مخطط انسيابي: محطة طرفية 4">
            <a:extLst>
              <a:ext uri="{FF2B5EF4-FFF2-40B4-BE49-F238E27FC236}">
                <a16:creationId xmlns:a16="http://schemas.microsoft.com/office/drawing/2014/main" id="{922BB68B-E95B-3FEC-C7CD-106688E637B6}"/>
              </a:ext>
            </a:extLst>
          </p:cNvPr>
          <p:cNvSpPr/>
          <p:nvPr/>
        </p:nvSpPr>
        <p:spPr>
          <a:xfrm>
            <a:off x="3452447" y="96934"/>
            <a:ext cx="2758393" cy="552562"/>
          </a:xfrm>
          <a:prstGeom prst="flowChartTerminator">
            <a:avLst/>
          </a:prstGeom>
          <a:solidFill>
            <a:srgbClr val="00B050"/>
          </a:solidFill>
          <a:ln>
            <a:noFill/>
          </a:ln>
        </p:spPr>
        <p:style>
          <a:lnRef idx="2">
            <a:schemeClr val="accent4">
              <a:shade val="15000"/>
            </a:schemeClr>
          </a:lnRef>
          <a:fillRef idx="1">
            <a:schemeClr val="accent4"/>
          </a:fillRef>
          <a:effectRef idx="0">
            <a:schemeClr val="accent4"/>
          </a:effectRef>
          <a:fontRef idx="minor">
            <a:schemeClr val="lt1"/>
          </a:fontRef>
        </p:style>
        <p:txBody>
          <a:bodyPr rtlCol="1" anchor="ctr"/>
          <a:lstStyle/>
          <a:p>
            <a:pPr algn="ctr"/>
            <a:r>
              <a:rPr lang="ar-SA" sz="2800" b="1" dirty="0">
                <a:solidFill>
                  <a:schemeClr val="accent3"/>
                </a:solidFill>
                <a:effectLst>
                  <a:outerShdw blurRad="38100" dist="38100" dir="2700000" algn="tl">
                    <a:srgbClr val="000000">
                      <a:alpha val="43137"/>
                    </a:srgbClr>
                  </a:outerShdw>
                </a:effectLst>
              </a:rPr>
              <a:t>توصيات البحث</a:t>
            </a:r>
          </a:p>
        </p:txBody>
      </p:sp>
      <p:pic>
        <p:nvPicPr>
          <p:cNvPr id="4" name="Picture 4" descr="Idea Vector Icon 349108 Vector Art at Vecteezy">
            <a:extLst>
              <a:ext uri="{FF2B5EF4-FFF2-40B4-BE49-F238E27FC236}">
                <a16:creationId xmlns:a16="http://schemas.microsoft.com/office/drawing/2014/main" id="{4FD5914D-725D-13A4-E210-53C50335EAB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465563" y="-134102"/>
            <a:ext cx="1014635" cy="1014635"/>
          </a:xfrm>
          <a:prstGeom prst="rect">
            <a:avLst/>
          </a:prstGeom>
          <a:noFill/>
          <a:extLst>
            <a:ext uri="{909E8E84-426E-40DD-AFC4-6F175D3DCCD1}">
              <a14:hiddenFill xmlns:a14="http://schemas.microsoft.com/office/drawing/2010/main">
                <a:solidFill>
                  <a:srgbClr val="FFFFFF"/>
                </a:solidFill>
              </a14:hiddenFill>
            </a:ext>
          </a:extLst>
        </p:spPr>
      </p:pic>
      <p:sp>
        <p:nvSpPr>
          <p:cNvPr id="7" name="مربع نص 6">
            <a:extLst>
              <a:ext uri="{FF2B5EF4-FFF2-40B4-BE49-F238E27FC236}">
                <a16:creationId xmlns:a16="http://schemas.microsoft.com/office/drawing/2014/main" id="{760E5675-7464-96C2-0204-6C2F36A4AA0E}"/>
              </a:ext>
            </a:extLst>
          </p:cNvPr>
          <p:cNvSpPr txBox="1"/>
          <p:nvPr/>
        </p:nvSpPr>
        <p:spPr>
          <a:xfrm>
            <a:off x="404800" y="1016323"/>
            <a:ext cx="8334398" cy="707886"/>
          </a:xfrm>
          <a:prstGeom prst="rect">
            <a:avLst/>
          </a:prstGeom>
          <a:noFill/>
        </p:spPr>
        <p:txBody>
          <a:bodyPr wrap="square">
            <a:spAutoFit/>
          </a:bodyPr>
          <a:lstStyle/>
          <a:p>
            <a:pPr algn="ctr" rtl="1"/>
            <a:r>
              <a:rPr lang="ar-SA"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mn-cs"/>
              </a:rPr>
              <a:t>بعد أن استعرض الباحث أبرز النتائج، عليه هنا أن يسرد ما يقترحه من حلول تجاه المشكلة التي بحثها بجوانبها المختلفة </a:t>
            </a:r>
            <a:r>
              <a:rPr lang="ar-SA" sz="2000" b="1" kern="1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mn-cs"/>
              </a:rPr>
              <a:t>.</a:t>
            </a:r>
            <a:endParaRPr lang="en-US" sz="2000" b="1" kern="1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mn-cs"/>
            </a:endParaRPr>
          </a:p>
        </p:txBody>
      </p:sp>
      <p:sp>
        <p:nvSpPr>
          <p:cNvPr id="8" name="مستطيل: زوايا مستديرة 7">
            <a:extLst>
              <a:ext uri="{FF2B5EF4-FFF2-40B4-BE49-F238E27FC236}">
                <a16:creationId xmlns:a16="http://schemas.microsoft.com/office/drawing/2014/main" id="{33A527F8-1AF8-D03C-FA0C-8B882BF52C93}"/>
              </a:ext>
            </a:extLst>
          </p:cNvPr>
          <p:cNvSpPr/>
          <p:nvPr/>
        </p:nvSpPr>
        <p:spPr>
          <a:xfrm>
            <a:off x="1490134" y="4635500"/>
            <a:ext cx="1603022" cy="508000"/>
          </a:xfrm>
          <a:prstGeom prst="roundRect">
            <a:avLst/>
          </a:prstGeom>
          <a:solidFill>
            <a:srgbClr val="FDB1D7"/>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2800" b="1" dirty="0">
                <a:solidFill>
                  <a:schemeClr val="tx1"/>
                </a:solidFill>
              </a:rPr>
              <a:t>مثال تطبقي</a:t>
            </a:r>
          </a:p>
        </p:txBody>
      </p:sp>
      <p:pic>
        <p:nvPicPr>
          <p:cNvPr id="4108" name="Picture 12" descr="疑问图片_疑问素材_疑问高清图片_摄图网图片下载_第2页">
            <a:extLst>
              <a:ext uri="{FF2B5EF4-FFF2-40B4-BE49-F238E27FC236}">
                <a16:creationId xmlns:a16="http://schemas.microsoft.com/office/drawing/2014/main" id="{EB959855-B50D-2F2E-DC85-3564C6D679FD}"/>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6000" b="95000" l="10000" r="90000">
                        <a14:foregroundMark x1="50000" y1="29667" x2="48333" y2="39333"/>
                        <a14:foregroundMark x1="41333" y1="35000" x2="41333" y2="35000"/>
                        <a14:foregroundMark x1="58000" y1="91667" x2="58000" y2="91667"/>
                        <a14:foregroundMark x1="46333" y1="94000" x2="46333" y2="94000"/>
                        <a14:foregroundMark x1="49667" y1="34333" x2="49667" y2="34333"/>
                        <a14:foregroundMark x1="61000" y1="19667" x2="61000" y2="19667"/>
                        <a14:foregroundMark x1="60667" y1="6333" x2="60667" y2="6333"/>
                        <a14:foregroundMark x1="59333" y1="28000" x2="59333" y2="28000"/>
                        <a14:foregroundMark x1="39667" y1="66000" x2="39667" y2="66000"/>
                        <a14:foregroundMark x1="41333" y1="64333" x2="37000" y2="64333"/>
                        <a14:foregroundMark x1="47333" y1="64333" x2="47333" y2="64333"/>
                        <a14:foregroundMark x1="45333" y1="71000" x2="45333" y2="71000"/>
                        <a14:foregroundMark x1="32667" y1="67333" x2="32667" y2="67333"/>
                        <a14:foregroundMark x1="50000" y1="33000" x2="50000" y2="33000"/>
                        <a14:foregroundMark x1="60333" y1="94667" x2="60333" y2="94667"/>
                        <a14:foregroundMark x1="65000" y1="78000" x2="58667" y2="90000"/>
                        <a14:foregroundMark x1="60667" y1="93000" x2="60667" y2="93000"/>
                        <a14:foregroundMark x1="59333" y1="95000" x2="59333" y2="95000"/>
                        <a14:foregroundMark x1="60000" y1="22667" x2="60000" y2="22667"/>
                      </a14:backgroundRemoval>
                    </a14:imgEffect>
                  </a14:imgLayer>
                </a14:imgProps>
              </a:ext>
              <a:ext uri="{28A0092B-C50C-407E-A947-70E740481C1C}">
                <a14:useLocalDpi xmlns:a14="http://schemas.microsoft.com/office/drawing/2010/main" val="0"/>
              </a:ext>
            </a:extLst>
          </a:blip>
          <a:srcRect/>
          <a:stretch>
            <a:fillRect/>
          </a:stretch>
        </p:blipFill>
        <p:spPr bwMode="auto">
          <a:xfrm>
            <a:off x="3452447" y="3268626"/>
            <a:ext cx="2248384" cy="2053709"/>
          </a:xfrm>
          <a:prstGeom prst="rect">
            <a:avLst/>
          </a:prstGeom>
          <a:noFill/>
          <a:extLst>
            <a:ext uri="{909E8E84-426E-40DD-AFC4-6F175D3DCCD1}">
              <a14:hiddenFill xmlns:a14="http://schemas.microsoft.com/office/drawing/2010/main">
                <a:solidFill>
                  <a:srgbClr val="FFFFFF"/>
                </a:solidFill>
              </a14:hiddenFill>
            </a:ext>
          </a:extLst>
        </p:spPr>
      </p:pic>
      <p:sp>
        <p:nvSpPr>
          <p:cNvPr id="3" name="مربع نص 2">
            <a:extLst>
              <a:ext uri="{FF2B5EF4-FFF2-40B4-BE49-F238E27FC236}">
                <a16:creationId xmlns:a16="http://schemas.microsoft.com/office/drawing/2014/main" id="{5A77C679-6A78-186A-6EC0-412210BC33CB}"/>
              </a:ext>
            </a:extLst>
          </p:cNvPr>
          <p:cNvSpPr txBox="1"/>
          <p:nvPr/>
        </p:nvSpPr>
        <p:spPr>
          <a:xfrm>
            <a:off x="3397743" y="2656634"/>
            <a:ext cx="3172177" cy="523220"/>
          </a:xfrm>
          <a:prstGeom prst="rect">
            <a:avLst/>
          </a:prstGeom>
          <a:solidFill>
            <a:schemeClr val="tx2">
              <a:lumMod val="75000"/>
            </a:schemeClr>
          </a:solidFill>
        </p:spPr>
        <p:txBody>
          <a:bodyPr wrap="square" rtlCol="1">
            <a:spAutoFit/>
          </a:bodyPr>
          <a:lstStyle/>
          <a:p>
            <a:pPr algn="ctr"/>
            <a:r>
              <a:rPr lang="ar-SA" sz="2800" b="1" dirty="0"/>
              <a:t>ماهي شروط التوصيات ؟</a:t>
            </a:r>
          </a:p>
        </p:txBody>
      </p:sp>
      <p:sp>
        <p:nvSpPr>
          <p:cNvPr id="9" name="مربع نص 8">
            <a:extLst>
              <a:ext uri="{FF2B5EF4-FFF2-40B4-BE49-F238E27FC236}">
                <a16:creationId xmlns:a16="http://schemas.microsoft.com/office/drawing/2014/main" id="{E1C63465-F983-A2EE-9FA6-3AAE9A793920}"/>
              </a:ext>
            </a:extLst>
          </p:cNvPr>
          <p:cNvSpPr txBox="1"/>
          <p:nvPr/>
        </p:nvSpPr>
        <p:spPr>
          <a:xfrm>
            <a:off x="4444787" y="2690259"/>
            <a:ext cx="4611510" cy="400110"/>
          </a:xfrm>
          <a:prstGeom prst="rect">
            <a:avLst/>
          </a:prstGeom>
          <a:noFill/>
        </p:spPr>
        <p:txBody>
          <a:bodyPr wrap="square">
            <a:spAutoFit/>
          </a:bodyPr>
          <a:lstStyle/>
          <a:p>
            <a:pPr algn="r" rtl="1"/>
            <a:r>
              <a:rPr lang="ar-SA" sz="2000" b="1" kern="100"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1- ذات صلة بنتائج البحث.</a:t>
            </a:r>
            <a:endParaRPr lang="en-US" sz="2000" b="1" kern="100"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p:txBody>
      </p:sp>
      <p:sp>
        <p:nvSpPr>
          <p:cNvPr id="13" name="مربع نص 12">
            <a:extLst>
              <a:ext uri="{FF2B5EF4-FFF2-40B4-BE49-F238E27FC236}">
                <a16:creationId xmlns:a16="http://schemas.microsoft.com/office/drawing/2014/main" id="{BFA7B1F1-145F-BBF6-D814-C59F2B63B48E}"/>
              </a:ext>
            </a:extLst>
          </p:cNvPr>
          <p:cNvSpPr txBox="1"/>
          <p:nvPr/>
        </p:nvSpPr>
        <p:spPr>
          <a:xfrm>
            <a:off x="709149" y="2690259"/>
            <a:ext cx="4611510" cy="400110"/>
          </a:xfrm>
          <a:prstGeom prst="rect">
            <a:avLst/>
          </a:prstGeom>
          <a:noFill/>
        </p:spPr>
        <p:txBody>
          <a:bodyPr wrap="square">
            <a:spAutoFit/>
          </a:bodyPr>
          <a:lstStyle/>
          <a:p>
            <a:r>
              <a:rPr lang="ar-SA" sz="2000" b="1"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2- اجرائية؛ أي قابلة للتطبيق.</a:t>
            </a:r>
            <a:endParaRPr lang="ar-SA" sz="2000" b="1"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7417105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500"/>
                                        <p:tgtEl>
                                          <p:spTgt spid="8"/>
                                        </p:tgtEl>
                                      </p:cBhvr>
                                    </p:animEffect>
                                  </p:childTnLst>
                                </p:cTn>
                              </p:par>
                            </p:childTnLst>
                          </p:cTn>
                        </p:par>
                        <p:par>
                          <p:cTn id="8" fill="hold">
                            <p:stCondLst>
                              <p:cond delay="500"/>
                            </p:stCondLst>
                            <p:childTnLst>
                              <p:par>
                                <p:cTn id="9" presetID="22" presetClass="entr" presetSubtype="1" fill="hold" nodeType="afterEffect">
                                  <p:stCondLst>
                                    <p:cond delay="100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par>
                                <p:cTn id="12" presetID="22" presetClass="entr" presetSubtype="4" fill="hold" nodeType="withEffect">
                                  <p:stCondLst>
                                    <p:cond delay="1000"/>
                                  </p:stCondLst>
                                  <p:childTnLst>
                                    <p:set>
                                      <p:cBhvr>
                                        <p:cTn id="13" dur="1" fill="hold">
                                          <p:stCondLst>
                                            <p:cond delay="0"/>
                                          </p:stCondLst>
                                        </p:cTn>
                                        <p:tgtEl>
                                          <p:spTgt spid="4108"/>
                                        </p:tgtEl>
                                        <p:attrNameLst>
                                          <p:attrName>style.visibility</p:attrName>
                                        </p:attrNameLst>
                                      </p:cBhvr>
                                      <p:to>
                                        <p:strVal val="visible"/>
                                      </p:to>
                                    </p:set>
                                    <p:animEffect transition="in" filter="wipe(down)">
                                      <p:cBhvr>
                                        <p:cTn id="14" dur="500"/>
                                        <p:tgtEl>
                                          <p:spTgt spid="4108"/>
                                        </p:tgtEl>
                                      </p:cBhvr>
                                    </p:animEffect>
                                  </p:childTnLst>
                                </p:cTn>
                              </p:par>
                            </p:childTnLst>
                          </p:cTn>
                        </p:par>
                        <p:par>
                          <p:cTn id="15" fill="hold">
                            <p:stCondLst>
                              <p:cond delay="2000"/>
                            </p:stCondLst>
                            <p:childTnLst>
                              <p:par>
                                <p:cTn id="16" presetID="22" presetClass="entr" presetSubtype="4" fill="hold" grpId="0" nodeType="afterEffect">
                                  <p:stCondLst>
                                    <p:cond delay="25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par>
                          <p:cTn id="24" fill="hold">
                            <p:stCondLst>
                              <p:cond delay="500"/>
                            </p:stCondLst>
                            <p:childTnLst>
                              <p:par>
                                <p:cTn id="25" presetID="22" presetClass="entr" presetSubtype="2"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right)">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animBg="1"/>
      <p:bldP spid="9"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8492689C-3BB2-4ECA-595D-20243A621995}"/>
              </a:ext>
            </a:extLst>
          </p:cNvPr>
          <p:cNvSpPr/>
          <p:nvPr/>
        </p:nvSpPr>
        <p:spPr>
          <a:xfrm>
            <a:off x="112889" y="29263"/>
            <a:ext cx="8918222" cy="5041900"/>
          </a:xfrm>
          <a:prstGeom prst="rect">
            <a:avLst/>
          </a:prstGeom>
          <a:no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مخطط انسيابي: محطة طرفية 5">
            <a:extLst>
              <a:ext uri="{FF2B5EF4-FFF2-40B4-BE49-F238E27FC236}">
                <a16:creationId xmlns:a16="http://schemas.microsoft.com/office/drawing/2014/main" id="{4E73E27A-1591-35C0-4311-0807B5E1437D}"/>
              </a:ext>
            </a:extLst>
          </p:cNvPr>
          <p:cNvSpPr/>
          <p:nvPr/>
        </p:nvSpPr>
        <p:spPr>
          <a:xfrm>
            <a:off x="7021689" y="260072"/>
            <a:ext cx="1909773" cy="462417"/>
          </a:xfrm>
          <a:prstGeom prst="flowChartTerminator">
            <a:avLst/>
          </a:prstGeom>
          <a:solidFill>
            <a:srgbClr val="92D050"/>
          </a:solidFill>
          <a:ln>
            <a:noFill/>
          </a:ln>
        </p:spPr>
        <p:style>
          <a:lnRef idx="2">
            <a:schemeClr val="accent4">
              <a:shade val="15000"/>
            </a:schemeClr>
          </a:lnRef>
          <a:fillRef idx="1">
            <a:schemeClr val="accent4"/>
          </a:fillRef>
          <a:effectRef idx="0">
            <a:schemeClr val="accent4"/>
          </a:effectRef>
          <a:fontRef idx="minor">
            <a:schemeClr val="lt1"/>
          </a:fontRef>
        </p:style>
        <p:txBody>
          <a:bodyPr rtlCol="1" anchor="ctr"/>
          <a:lstStyle/>
          <a:p>
            <a:pPr algn="ctr"/>
            <a:r>
              <a:rPr lang="ar-SA" sz="2800" b="1" dirty="0">
                <a:solidFill>
                  <a:schemeClr val="accent3"/>
                </a:solidFill>
                <a:effectLst>
                  <a:outerShdw blurRad="38100" dist="38100" dir="2700000" algn="tl">
                    <a:srgbClr val="000000">
                      <a:alpha val="43137"/>
                    </a:srgbClr>
                  </a:outerShdw>
                </a:effectLst>
              </a:rPr>
              <a:t>مثال تطبيقي</a:t>
            </a:r>
          </a:p>
        </p:txBody>
      </p:sp>
      <p:sp>
        <p:nvSpPr>
          <p:cNvPr id="3" name="مربع نص 2">
            <a:extLst>
              <a:ext uri="{FF2B5EF4-FFF2-40B4-BE49-F238E27FC236}">
                <a16:creationId xmlns:a16="http://schemas.microsoft.com/office/drawing/2014/main" id="{296D4105-C490-330C-EC19-FA514AE167A9}"/>
              </a:ext>
            </a:extLst>
          </p:cNvPr>
          <p:cNvSpPr txBox="1"/>
          <p:nvPr/>
        </p:nvSpPr>
        <p:spPr>
          <a:xfrm>
            <a:off x="191912" y="861433"/>
            <a:ext cx="8739550" cy="4659289"/>
          </a:xfrm>
          <a:prstGeom prst="rect">
            <a:avLst/>
          </a:prstGeom>
          <a:noFill/>
        </p:spPr>
        <p:txBody>
          <a:bodyPr wrap="square">
            <a:spAutoFit/>
          </a:bodyPr>
          <a:lstStyle/>
          <a:p>
            <a:pPr algn="r" rtl="1">
              <a:lnSpc>
                <a:spcPct val="150000"/>
              </a:lnSpc>
            </a:pPr>
            <a:r>
              <a:rPr lang="ar-SA" sz="2000" b="1" kern="100" dirty="0">
                <a:effectLst/>
                <a:latin typeface="Calibri" panose="020F0502020204030204" pitchFamily="34" charset="0"/>
                <a:ea typeface="Calibri" panose="020F0502020204030204" pitchFamily="34" charset="0"/>
                <a:cs typeface="+mn-cs"/>
              </a:rPr>
              <a:t>1. بناء الخطط والبرامج التعليمية في التعليم العالي لا على أساس إكساب الخريجين المهارات الوظيفية، والمهنية فحسب وإنما على تكوين الشخصية القابلة للتغيير.</a:t>
            </a:r>
            <a:endParaRPr lang="en-US" sz="2000" b="1" kern="100" dirty="0">
              <a:effectLst/>
              <a:latin typeface="Calibri" panose="020F0502020204030204" pitchFamily="34" charset="0"/>
              <a:ea typeface="Calibri" panose="020F0502020204030204" pitchFamily="34" charset="0"/>
              <a:cs typeface="+mn-cs"/>
            </a:endParaRPr>
          </a:p>
          <a:p>
            <a:pPr algn="r" rtl="1">
              <a:lnSpc>
                <a:spcPct val="150000"/>
              </a:lnSpc>
            </a:pPr>
            <a:r>
              <a:rPr lang="ar-SA" sz="2000" b="1" kern="100" dirty="0">
                <a:effectLst/>
                <a:latin typeface="Calibri" panose="020F0502020204030204" pitchFamily="34" charset="0"/>
                <a:ea typeface="Calibri" panose="020F0502020204030204" pitchFamily="34" charset="0"/>
                <a:cs typeface="+mn-cs"/>
              </a:rPr>
              <a:t>2. تأهيل الكوادر التعليمية والتدريبية لكي تكون قادرة على تعليم الطلاب في المراحل الأولية ما يحتاجونه من علوم تجعلهم قادرين على التكيف مع متطلبات سوق العمل المستقبلية.</a:t>
            </a:r>
            <a:endParaRPr lang="en-US" sz="2000" b="1" kern="100" dirty="0">
              <a:effectLst/>
              <a:latin typeface="Calibri" panose="020F0502020204030204" pitchFamily="34" charset="0"/>
              <a:ea typeface="Calibri" panose="020F0502020204030204" pitchFamily="34" charset="0"/>
              <a:cs typeface="+mn-cs"/>
            </a:endParaRPr>
          </a:p>
          <a:p>
            <a:pPr algn="r" rtl="1">
              <a:lnSpc>
                <a:spcPct val="150000"/>
              </a:lnSpc>
            </a:pPr>
            <a:r>
              <a:rPr lang="ar-SA" sz="2000" b="1" kern="100" dirty="0">
                <a:effectLst/>
                <a:latin typeface="Calibri" panose="020F0502020204030204" pitchFamily="34" charset="0"/>
                <a:ea typeface="Calibri" panose="020F0502020204030204" pitchFamily="34" charset="0"/>
                <a:cs typeface="+mn-cs"/>
              </a:rPr>
              <a:t>3. بناء، ورعاية نظام متكامل يربط الوظائف بالتعليم والتركيز على العلوم والتكنولوجيا، والهندسة.</a:t>
            </a:r>
            <a:endParaRPr lang="en-US" sz="2000" b="1" kern="100" dirty="0">
              <a:effectLst/>
              <a:latin typeface="Calibri" panose="020F0502020204030204" pitchFamily="34" charset="0"/>
              <a:ea typeface="Calibri" panose="020F0502020204030204" pitchFamily="34" charset="0"/>
              <a:cs typeface="+mn-cs"/>
            </a:endParaRPr>
          </a:p>
          <a:p>
            <a:pPr algn="r" rtl="1">
              <a:lnSpc>
                <a:spcPct val="150000"/>
              </a:lnSpc>
            </a:pPr>
            <a:r>
              <a:rPr lang="ar-SA" sz="2000" b="1" kern="100" dirty="0">
                <a:effectLst/>
                <a:latin typeface="Calibri" panose="020F0502020204030204" pitchFamily="34" charset="0"/>
                <a:ea typeface="Calibri" panose="020F0502020204030204" pitchFamily="34" charset="0"/>
                <a:cs typeface="+mn-cs"/>
              </a:rPr>
              <a:t>والرياضيات، مع تعزيز الابتكار والاستثمار في التعليم التقني للسعوديين.</a:t>
            </a:r>
            <a:endParaRPr lang="en-US" sz="2000" b="1" kern="100" dirty="0">
              <a:effectLst/>
              <a:latin typeface="Calibri" panose="020F0502020204030204" pitchFamily="34" charset="0"/>
              <a:ea typeface="Calibri" panose="020F0502020204030204" pitchFamily="34" charset="0"/>
              <a:cs typeface="+mn-cs"/>
            </a:endParaRPr>
          </a:p>
          <a:p>
            <a:pPr algn="r" rtl="1">
              <a:lnSpc>
                <a:spcPct val="150000"/>
              </a:lnSpc>
            </a:pPr>
            <a:r>
              <a:rPr lang="ar-SA" sz="2000" b="1" kern="100" dirty="0">
                <a:effectLst/>
                <a:latin typeface="Calibri" panose="020F0502020204030204" pitchFamily="34" charset="0"/>
                <a:ea typeface="Calibri" panose="020F0502020204030204" pitchFamily="34" charset="0"/>
                <a:cs typeface="+mn-cs"/>
              </a:rPr>
              <a:t>4. الاهتمام بالقطاعات الأكثر استحداثًا للوظائف وهي قطاعات الصناعات التحويلية، والنقل والتخزين والمعلومات والاتصالات وقطاع الكهرباء والغاز والماء والخدمات المالية والتأمين والعقارات، وخدمات الأعمال، وقطاع التشييد والبناء.</a:t>
            </a:r>
            <a:endParaRPr lang="en-US" sz="2000" b="1" kern="100" dirty="0">
              <a:effectLst/>
              <a:latin typeface="Calibri" panose="020F0502020204030204" pitchFamily="34" charset="0"/>
              <a:ea typeface="Calibri" panose="020F0502020204030204" pitchFamily="34" charset="0"/>
              <a:cs typeface="+mn-cs"/>
            </a:endParaRPr>
          </a:p>
          <a:p>
            <a:pPr algn="r" rtl="1">
              <a:lnSpc>
                <a:spcPct val="150000"/>
              </a:lnSpc>
            </a:pPr>
            <a:r>
              <a:rPr lang="ar-SA" sz="2000" b="1" kern="100" dirty="0">
                <a:effectLst/>
                <a:latin typeface="Calibri" panose="020F0502020204030204" pitchFamily="34" charset="0"/>
                <a:ea typeface="Calibri" panose="020F0502020204030204" pitchFamily="34" charset="0"/>
                <a:cs typeface="+mn-cs"/>
              </a:rPr>
              <a:t> </a:t>
            </a:r>
            <a:endParaRPr lang="en-US" sz="2000" b="1" kern="100" dirty="0">
              <a:effectLst/>
              <a:latin typeface="Calibri" panose="020F0502020204030204" pitchFamily="34" charset="0"/>
              <a:ea typeface="Calibri" panose="020F0502020204030204" pitchFamily="34" charset="0"/>
              <a:cs typeface="+mn-cs"/>
            </a:endParaRPr>
          </a:p>
        </p:txBody>
      </p:sp>
      <p:sp>
        <p:nvSpPr>
          <p:cNvPr id="8" name="مربع نص 7">
            <a:extLst>
              <a:ext uri="{FF2B5EF4-FFF2-40B4-BE49-F238E27FC236}">
                <a16:creationId xmlns:a16="http://schemas.microsoft.com/office/drawing/2014/main" id="{D2F31473-2DE2-1909-93D4-0000D972C3D0}"/>
              </a:ext>
            </a:extLst>
          </p:cNvPr>
          <p:cNvSpPr txBox="1"/>
          <p:nvPr/>
        </p:nvSpPr>
        <p:spPr>
          <a:xfrm>
            <a:off x="2836335" y="311090"/>
            <a:ext cx="4611510" cy="400110"/>
          </a:xfrm>
          <a:prstGeom prst="rect">
            <a:avLst/>
          </a:prstGeom>
          <a:noFill/>
        </p:spPr>
        <p:txBody>
          <a:bodyPr wrap="square">
            <a:spAutoFit/>
          </a:bodyPr>
          <a:lstStyle/>
          <a:p>
            <a:r>
              <a:rPr lang="ar-SA" sz="2000" b="1" dirty="0">
                <a:solidFill>
                  <a:srgbClr val="C00000"/>
                </a:solidFill>
                <a:effectLst/>
                <a:latin typeface="Calibri" panose="020F0502020204030204" pitchFamily="34" charset="0"/>
                <a:ea typeface="Calibri" panose="020F0502020204030204" pitchFamily="34" charset="0"/>
                <a:cs typeface="Arial" panose="020B0604020202020204" pitchFamily="34" charset="0"/>
              </a:rPr>
              <a:t>وظائف المستقبل في المملكة العربية السعودية.</a:t>
            </a:r>
            <a:endParaRPr lang="ar-SA" sz="2000" b="1" dirty="0">
              <a:solidFill>
                <a:srgbClr val="C00000"/>
              </a:solidFill>
            </a:endParaRPr>
          </a:p>
        </p:txBody>
      </p:sp>
    </p:spTree>
    <p:extLst>
      <p:ext uri="{BB962C8B-B14F-4D97-AF65-F5344CB8AC3E}">
        <p14:creationId xmlns:p14="http://schemas.microsoft.com/office/powerpoint/2010/main" val="295605925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شكل بيضاوي 1">
            <a:extLst>
              <a:ext uri="{FF2B5EF4-FFF2-40B4-BE49-F238E27FC236}">
                <a16:creationId xmlns:a16="http://schemas.microsoft.com/office/drawing/2014/main" id="{12565FCF-5EAB-E9EB-030B-6786088C8EBF}"/>
              </a:ext>
            </a:extLst>
          </p:cNvPr>
          <p:cNvSpPr/>
          <p:nvPr/>
        </p:nvSpPr>
        <p:spPr>
          <a:xfrm>
            <a:off x="6560215" y="2008686"/>
            <a:ext cx="1275644" cy="1167050"/>
          </a:xfrm>
          <a:prstGeom prst="ellipse">
            <a:avLst/>
          </a:prstGeom>
          <a:ln>
            <a:solidFill>
              <a:schemeClr val="accent3"/>
            </a:solidFill>
          </a:ln>
        </p:spPr>
        <p:style>
          <a:lnRef idx="2">
            <a:schemeClr val="dk1"/>
          </a:lnRef>
          <a:fillRef idx="1">
            <a:schemeClr val="lt1"/>
          </a:fillRef>
          <a:effectRef idx="0">
            <a:schemeClr val="dk1"/>
          </a:effectRef>
          <a:fontRef idx="minor">
            <a:schemeClr val="dk1"/>
          </a:fontRef>
        </p:style>
        <p:txBody>
          <a:bodyPr rtlCol="1" anchor="ctr"/>
          <a:lstStyle/>
          <a:p>
            <a:pPr algn="ctr"/>
            <a:r>
              <a:rPr lang="ar-SA" sz="2000" b="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أبرز النتائج</a:t>
            </a:r>
            <a:endParaRPr lang="ar-SA" sz="2000" b="1">
              <a:solidFill>
                <a:schemeClr val="tx1"/>
              </a:solidFill>
              <a:effectLst>
                <a:outerShdw blurRad="38100" dist="38100" dir="2700000" algn="tl">
                  <a:srgbClr val="000000">
                    <a:alpha val="43137"/>
                  </a:srgbClr>
                </a:outerShdw>
              </a:effectLst>
            </a:endParaRPr>
          </a:p>
        </p:txBody>
      </p:sp>
      <p:sp>
        <p:nvSpPr>
          <p:cNvPr id="3" name="شكل بيضاوي 2">
            <a:extLst>
              <a:ext uri="{FF2B5EF4-FFF2-40B4-BE49-F238E27FC236}">
                <a16:creationId xmlns:a16="http://schemas.microsoft.com/office/drawing/2014/main" id="{910F7087-5802-3429-3BAA-59A155603E98}"/>
              </a:ext>
            </a:extLst>
          </p:cNvPr>
          <p:cNvSpPr/>
          <p:nvPr/>
        </p:nvSpPr>
        <p:spPr>
          <a:xfrm>
            <a:off x="4253773" y="1988225"/>
            <a:ext cx="1501728" cy="1187511"/>
          </a:xfrm>
          <a:prstGeom prst="ellipse">
            <a:avLst/>
          </a:prstGeom>
          <a:ln>
            <a:solidFill>
              <a:schemeClr val="accent3"/>
            </a:solidFill>
          </a:ln>
        </p:spPr>
        <p:style>
          <a:lnRef idx="2">
            <a:schemeClr val="dk1"/>
          </a:lnRef>
          <a:fillRef idx="1">
            <a:schemeClr val="lt1"/>
          </a:fillRef>
          <a:effectRef idx="0">
            <a:schemeClr val="dk1"/>
          </a:effectRef>
          <a:fontRef idx="minor">
            <a:schemeClr val="dk1"/>
          </a:fontRef>
        </p:style>
        <p:txBody>
          <a:bodyPr rtlCol="1" anchor="ctr"/>
          <a:lstStyle/>
          <a:p>
            <a:pPr algn="ctr"/>
            <a:r>
              <a:rPr lang="ar-SA" sz="2400" b="1" dirty="0"/>
              <a:t>توصيات البحث:</a:t>
            </a:r>
            <a:endParaRPr lang="ar-SA" sz="2400" b="1" dirty="0">
              <a:solidFill>
                <a:schemeClr val="tx1"/>
              </a:solidFill>
              <a:effectLst>
                <a:outerShdw blurRad="38100" dist="38100" dir="2700000" algn="tl">
                  <a:srgbClr val="000000">
                    <a:alpha val="43137"/>
                  </a:srgbClr>
                </a:outerShdw>
              </a:effectLst>
            </a:endParaRPr>
          </a:p>
        </p:txBody>
      </p:sp>
      <p:sp>
        <p:nvSpPr>
          <p:cNvPr id="4" name="سهم: لليسار 3">
            <a:extLst>
              <a:ext uri="{FF2B5EF4-FFF2-40B4-BE49-F238E27FC236}">
                <a16:creationId xmlns:a16="http://schemas.microsoft.com/office/drawing/2014/main" id="{A3DC23F0-F68D-6D3C-1DAA-DEDD4E826EDC}"/>
              </a:ext>
            </a:extLst>
          </p:cNvPr>
          <p:cNvSpPr/>
          <p:nvPr/>
        </p:nvSpPr>
        <p:spPr>
          <a:xfrm>
            <a:off x="5825067" y="2506485"/>
            <a:ext cx="606247" cy="250472"/>
          </a:xfrm>
          <a:prstGeom prst="leftArrow">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ar-SA"/>
          </a:p>
        </p:txBody>
      </p:sp>
      <p:sp>
        <p:nvSpPr>
          <p:cNvPr id="5" name="سهم: لليسار 4">
            <a:extLst>
              <a:ext uri="{FF2B5EF4-FFF2-40B4-BE49-F238E27FC236}">
                <a16:creationId xmlns:a16="http://schemas.microsoft.com/office/drawing/2014/main" id="{74A78BFF-94CE-9AE0-B80E-B27363C5F2C2}"/>
              </a:ext>
            </a:extLst>
          </p:cNvPr>
          <p:cNvSpPr/>
          <p:nvPr/>
        </p:nvSpPr>
        <p:spPr>
          <a:xfrm>
            <a:off x="3627700" y="2496255"/>
            <a:ext cx="606247" cy="250472"/>
          </a:xfrm>
          <a:prstGeom prst="leftArrow">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ar-SA"/>
          </a:p>
        </p:txBody>
      </p:sp>
      <p:sp>
        <p:nvSpPr>
          <p:cNvPr id="6" name="شكل بيضاوي 5">
            <a:extLst>
              <a:ext uri="{FF2B5EF4-FFF2-40B4-BE49-F238E27FC236}">
                <a16:creationId xmlns:a16="http://schemas.microsoft.com/office/drawing/2014/main" id="{A8C11427-8B44-326F-1CF0-D17C59D8EDEA}"/>
              </a:ext>
            </a:extLst>
          </p:cNvPr>
          <p:cNvSpPr/>
          <p:nvPr/>
        </p:nvSpPr>
        <p:spPr>
          <a:xfrm>
            <a:off x="1719879" y="1988225"/>
            <a:ext cx="1501728" cy="1187510"/>
          </a:xfrm>
          <a:prstGeom prst="ellipse">
            <a:avLst/>
          </a:prstGeom>
          <a:ln>
            <a:solidFill>
              <a:schemeClr val="accent3"/>
            </a:solidFill>
          </a:ln>
        </p:spPr>
        <p:style>
          <a:lnRef idx="2">
            <a:schemeClr val="dk1"/>
          </a:lnRef>
          <a:fillRef idx="1">
            <a:schemeClr val="lt1"/>
          </a:fillRef>
          <a:effectRef idx="0">
            <a:schemeClr val="dk1"/>
          </a:effectRef>
          <a:fontRef idx="minor">
            <a:schemeClr val="dk1"/>
          </a:fontRef>
        </p:style>
        <p:txBody>
          <a:bodyPr rtlCol="1" anchor="ctr"/>
          <a:lstStyle/>
          <a:p>
            <a:pPr algn="ctr"/>
            <a:r>
              <a:rPr lang="ar-SA" sz="2000" b="1"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البحوث المستقبلية</a:t>
            </a:r>
            <a:endParaRPr lang="ar-SA" sz="2000" b="1" dirty="0">
              <a:solidFill>
                <a:schemeClr val="tx1"/>
              </a:solidFill>
              <a:effectLst>
                <a:outerShdw blurRad="38100" dist="38100" dir="2700000" algn="tl">
                  <a:srgbClr val="000000">
                    <a:alpha val="43137"/>
                  </a:srgbClr>
                </a:outerShdw>
              </a:effectLst>
            </a:endParaRPr>
          </a:p>
        </p:txBody>
      </p:sp>
      <p:sp>
        <p:nvSpPr>
          <p:cNvPr id="7" name="مخطط انسيابي: محطة طرفية 6">
            <a:extLst>
              <a:ext uri="{FF2B5EF4-FFF2-40B4-BE49-F238E27FC236}">
                <a16:creationId xmlns:a16="http://schemas.microsoft.com/office/drawing/2014/main" id="{CDB4B4B6-249A-E797-5F21-3DA60FDEC0E6}"/>
              </a:ext>
            </a:extLst>
          </p:cNvPr>
          <p:cNvSpPr/>
          <p:nvPr/>
        </p:nvSpPr>
        <p:spPr>
          <a:xfrm>
            <a:off x="3192803" y="182363"/>
            <a:ext cx="2758393" cy="698170"/>
          </a:xfrm>
          <a:prstGeom prst="flowChartTerminator">
            <a:avLst/>
          </a:prstGeom>
          <a:solidFill>
            <a:srgbClr val="00B050"/>
          </a:solidFill>
          <a:ln>
            <a:noFill/>
          </a:ln>
        </p:spPr>
        <p:style>
          <a:lnRef idx="2">
            <a:schemeClr val="accent4">
              <a:shade val="15000"/>
            </a:schemeClr>
          </a:lnRef>
          <a:fillRef idx="1">
            <a:schemeClr val="accent4"/>
          </a:fillRef>
          <a:effectRef idx="0">
            <a:schemeClr val="accent4"/>
          </a:effectRef>
          <a:fontRef idx="minor">
            <a:schemeClr val="lt1"/>
          </a:fontRef>
        </p:style>
        <p:txBody>
          <a:bodyPr rtlCol="1" anchor="ctr"/>
          <a:lstStyle/>
          <a:p>
            <a:pPr algn="ctr"/>
            <a:r>
              <a:rPr lang="ar-SA" sz="2800" b="1" dirty="0">
                <a:solidFill>
                  <a:schemeClr val="accent3"/>
                </a:solidFill>
                <a:effectLst>
                  <a:outerShdw blurRad="38100" dist="38100" dir="2700000" algn="tl">
                    <a:srgbClr val="000000">
                      <a:alpha val="43137"/>
                    </a:srgbClr>
                  </a:outerShdw>
                </a:effectLst>
              </a:rPr>
              <a:t>خاتمة البحث </a:t>
            </a:r>
          </a:p>
        </p:txBody>
      </p:sp>
      <p:pic>
        <p:nvPicPr>
          <p:cNvPr id="3074" name="Picture 2" descr="Naranja, Texto, Alfabeto, Word Hd Png – Impresionante libre ...">
            <a:extLst>
              <a:ext uri="{FF2B5EF4-FFF2-40B4-BE49-F238E27FC236}">
                <a16:creationId xmlns:a16="http://schemas.microsoft.com/office/drawing/2014/main" id="{D8BCFC1F-A599-D0E9-82B8-B69807F989BE}"/>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844596" y="3002843"/>
            <a:ext cx="1434492" cy="199731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Naranja, Texto, Alfabeto, Word Hd Png – Impresionante libre ...">
            <a:extLst>
              <a:ext uri="{FF2B5EF4-FFF2-40B4-BE49-F238E27FC236}">
                <a16:creationId xmlns:a16="http://schemas.microsoft.com/office/drawing/2014/main" id="{8D0478B0-7BA7-C4F5-AB75-F2530A6EEFAA}"/>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4516704" y="3002843"/>
            <a:ext cx="1434492" cy="199731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Naranja, Texto, Alfabeto, Word Hd Png – Impresionante libre ...">
            <a:extLst>
              <a:ext uri="{FF2B5EF4-FFF2-40B4-BE49-F238E27FC236}">
                <a16:creationId xmlns:a16="http://schemas.microsoft.com/office/drawing/2014/main" id="{B7EF88F4-E865-6901-9283-E141B5416023}"/>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884963" y="3146185"/>
            <a:ext cx="1434492" cy="19973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965219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par>
                                <p:cTn id="8" presetID="22" presetClass="entr" presetSubtype="4" fill="hold" nodeType="withEffect">
                                  <p:stCondLst>
                                    <p:cond delay="0"/>
                                  </p:stCondLst>
                                  <p:childTnLst>
                                    <p:set>
                                      <p:cBhvr>
                                        <p:cTn id="9" dur="1" fill="hold">
                                          <p:stCondLst>
                                            <p:cond delay="0"/>
                                          </p:stCondLst>
                                        </p:cTn>
                                        <p:tgtEl>
                                          <p:spTgt spid="3074"/>
                                        </p:tgtEl>
                                        <p:attrNameLst>
                                          <p:attrName>style.visibility</p:attrName>
                                        </p:attrNameLst>
                                      </p:cBhvr>
                                      <p:to>
                                        <p:strVal val="visible"/>
                                      </p:to>
                                    </p:set>
                                    <p:animEffect transition="in" filter="wipe(down)">
                                      <p:cBhvr>
                                        <p:cTn id="10" dur="500"/>
                                        <p:tgtEl>
                                          <p:spTgt spid="3074"/>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right)">
                                      <p:cBhvr>
                                        <p:cTn id="19" dur="500"/>
                                        <p:tgtEl>
                                          <p:spTgt spid="5"/>
                                        </p:tgtEl>
                                      </p:cBhvr>
                                    </p:animEffect>
                                  </p:childTnLst>
                                </p:cTn>
                              </p:par>
                            </p:childTnLst>
                          </p:cTn>
                        </p:par>
                        <p:par>
                          <p:cTn id="20" fill="hold">
                            <p:stCondLst>
                              <p:cond delay="1000"/>
                            </p:stCondLst>
                            <p:childTnLst>
                              <p:par>
                                <p:cTn id="21" presetID="22" presetClass="entr" presetSubtype="4"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00"/>
                                        <p:tgtEl>
                                          <p:spTgt spid="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childTnLst>
                          </p:cTn>
                        </p:par>
                        <p:par>
                          <p:cTn id="29" fill="hold">
                            <p:stCondLst>
                              <p:cond delay="1500"/>
                            </p:stCondLst>
                            <p:childTnLst>
                              <p:par>
                                <p:cTn id="30" presetID="22" presetClass="entr" presetSubtype="4"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خطط انسيابي: محطة طرفية 4">
            <a:extLst>
              <a:ext uri="{FF2B5EF4-FFF2-40B4-BE49-F238E27FC236}">
                <a16:creationId xmlns:a16="http://schemas.microsoft.com/office/drawing/2014/main" id="{922BB68B-E95B-3FEC-C7CD-106688E637B6}"/>
              </a:ext>
            </a:extLst>
          </p:cNvPr>
          <p:cNvSpPr/>
          <p:nvPr/>
        </p:nvSpPr>
        <p:spPr>
          <a:xfrm>
            <a:off x="3192803" y="182363"/>
            <a:ext cx="2758393" cy="698170"/>
          </a:xfrm>
          <a:prstGeom prst="flowChartTerminator">
            <a:avLst/>
          </a:prstGeom>
          <a:solidFill>
            <a:srgbClr val="00B050"/>
          </a:solidFill>
          <a:ln>
            <a:noFill/>
          </a:ln>
        </p:spPr>
        <p:style>
          <a:lnRef idx="2">
            <a:schemeClr val="accent4">
              <a:shade val="15000"/>
            </a:schemeClr>
          </a:lnRef>
          <a:fillRef idx="1">
            <a:schemeClr val="accent4"/>
          </a:fillRef>
          <a:effectRef idx="0">
            <a:schemeClr val="accent4"/>
          </a:effectRef>
          <a:fontRef idx="minor">
            <a:schemeClr val="lt1"/>
          </a:fontRef>
        </p:style>
        <p:txBody>
          <a:bodyPr rtlCol="1" anchor="ctr"/>
          <a:lstStyle/>
          <a:p>
            <a:pPr algn="ctr"/>
            <a:r>
              <a:rPr lang="ar-SA" sz="2800" b="1" dirty="0">
                <a:solidFill>
                  <a:schemeClr val="accent3"/>
                </a:solidFill>
                <a:effectLst>
                  <a:outerShdw blurRad="38100" dist="38100" dir="2700000" algn="tl">
                    <a:srgbClr val="000000">
                      <a:alpha val="43137"/>
                    </a:srgbClr>
                  </a:outerShdw>
                </a:effectLst>
              </a:rPr>
              <a:t>البحوث المستقبلية</a:t>
            </a:r>
          </a:p>
        </p:txBody>
      </p:sp>
      <p:pic>
        <p:nvPicPr>
          <p:cNvPr id="4" name="Picture 4" descr="Idea Vector Icon 349108 Vector Art at Vecteezy">
            <a:extLst>
              <a:ext uri="{FF2B5EF4-FFF2-40B4-BE49-F238E27FC236}">
                <a16:creationId xmlns:a16="http://schemas.microsoft.com/office/drawing/2014/main" id="{4FD5914D-725D-13A4-E210-53C50335EAB1}"/>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340021" y="-134102"/>
            <a:ext cx="1140178" cy="1140178"/>
          </a:xfrm>
          <a:prstGeom prst="rect">
            <a:avLst/>
          </a:prstGeom>
          <a:noFill/>
          <a:extLst>
            <a:ext uri="{909E8E84-426E-40DD-AFC4-6F175D3DCCD1}">
              <a14:hiddenFill xmlns:a14="http://schemas.microsoft.com/office/drawing/2010/main">
                <a:solidFill>
                  <a:srgbClr val="FFFFFF"/>
                </a:solidFill>
              </a14:hiddenFill>
            </a:ext>
          </a:extLst>
        </p:spPr>
      </p:pic>
      <p:sp>
        <p:nvSpPr>
          <p:cNvPr id="7" name="مربع نص 6">
            <a:extLst>
              <a:ext uri="{FF2B5EF4-FFF2-40B4-BE49-F238E27FC236}">
                <a16:creationId xmlns:a16="http://schemas.microsoft.com/office/drawing/2014/main" id="{760E5675-7464-96C2-0204-6C2F36A4AA0E}"/>
              </a:ext>
            </a:extLst>
          </p:cNvPr>
          <p:cNvSpPr txBox="1"/>
          <p:nvPr/>
        </p:nvSpPr>
        <p:spPr>
          <a:xfrm>
            <a:off x="0" y="1333326"/>
            <a:ext cx="8334398" cy="1569660"/>
          </a:xfrm>
          <a:prstGeom prst="rect">
            <a:avLst/>
          </a:prstGeom>
          <a:noFill/>
        </p:spPr>
        <p:txBody>
          <a:bodyPr wrap="square">
            <a:spAutoFit/>
          </a:bodyPr>
          <a:lstStyle/>
          <a:p>
            <a:pPr algn="r" rtl="1"/>
            <a:r>
              <a:rPr lang="ar-SA" sz="2400" b="1" kern="100" dirty="0">
                <a:effectLst/>
                <a:latin typeface="Calibri" panose="020F0502020204030204" pitchFamily="34" charset="0"/>
                <a:ea typeface="Calibri" panose="020F0502020204030204" pitchFamily="34" charset="0"/>
                <a:cs typeface="+mn-cs"/>
              </a:rPr>
              <a:t>بناءً على الجهود التي بذلها الباحث والمعاناة التي عايشها أثناء كتابة البحث، فقد تولد لديه معرفة أعمق بموضوعه وبجوانب مختلفة منه؛ لذا على الباحث ألا يبخل على من يأتي بعده ويريد أن يكمل المسيرة بأن يقترح موضوعات يستحسن بحثها.</a:t>
            </a:r>
            <a:endParaRPr lang="en-US" sz="2400" b="1" kern="100" dirty="0">
              <a:effectLst/>
              <a:latin typeface="Calibri" panose="020F0502020204030204" pitchFamily="34" charset="0"/>
              <a:ea typeface="Calibri" panose="020F0502020204030204" pitchFamily="34" charset="0"/>
              <a:cs typeface="+mn-cs"/>
            </a:endParaRPr>
          </a:p>
          <a:p>
            <a:pPr algn="r" rtl="1"/>
            <a:r>
              <a:rPr lang="ar-SA" sz="2400" b="1" kern="100" dirty="0">
                <a:effectLst/>
                <a:latin typeface="Calibri" panose="020F0502020204030204" pitchFamily="34" charset="0"/>
                <a:ea typeface="Calibri" panose="020F0502020204030204" pitchFamily="34" charset="0"/>
                <a:cs typeface="+mn-cs"/>
              </a:rPr>
              <a:t> </a:t>
            </a:r>
            <a:endParaRPr lang="en-US" sz="2400" b="1" kern="100" dirty="0">
              <a:effectLst/>
              <a:latin typeface="Calibri" panose="020F0502020204030204" pitchFamily="34" charset="0"/>
              <a:ea typeface="Calibri" panose="020F0502020204030204" pitchFamily="34" charset="0"/>
              <a:cs typeface="+mn-cs"/>
            </a:endParaRPr>
          </a:p>
        </p:txBody>
      </p:sp>
      <p:sp>
        <p:nvSpPr>
          <p:cNvPr id="8" name="مستطيل: زوايا مستديرة 7">
            <a:extLst>
              <a:ext uri="{FF2B5EF4-FFF2-40B4-BE49-F238E27FC236}">
                <a16:creationId xmlns:a16="http://schemas.microsoft.com/office/drawing/2014/main" id="{33A527F8-1AF8-D03C-FA0C-8B882BF52C93}"/>
              </a:ext>
            </a:extLst>
          </p:cNvPr>
          <p:cNvSpPr/>
          <p:nvPr/>
        </p:nvSpPr>
        <p:spPr>
          <a:xfrm>
            <a:off x="7540978" y="2980267"/>
            <a:ext cx="1603022" cy="508000"/>
          </a:xfrm>
          <a:prstGeom prst="roundRect">
            <a:avLst/>
          </a:prstGeom>
          <a:solidFill>
            <a:srgbClr val="FDB1D7"/>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2800" b="1" dirty="0">
                <a:solidFill>
                  <a:schemeClr val="tx1"/>
                </a:solidFill>
              </a:rPr>
              <a:t>مثال تطبقي</a:t>
            </a:r>
          </a:p>
        </p:txBody>
      </p:sp>
      <p:sp>
        <p:nvSpPr>
          <p:cNvPr id="10" name="مربع نص 9">
            <a:extLst>
              <a:ext uri="{FF2B5EF4-FFF2-40B4-BE49-F238E27FC236}">
                <a16:creationId xmlns:a16="http://schemas.microsoft.com/office/drawing/2014/main" id="{CBEDC814-0E45-A59F-B400-75831DFA8A32}"/>
              </a:ext>
            </a:extLst>
          </p:cNvPr>
          <p:cNvSpPr txBox="1"/>
          <p:nvPr/>
        </p:nvSpPr>
        <p:spPr>
          <a:xfrm>
            <a:off x="2715355" y="2980267"/>
            <a:ext cx="5091288" cy="461665"/>
          </a:xfrm>
          <a:prstGeom prst="rect">
            <a:avLst/>
          </a:prstGeom>
          <a:noFill/>
        </p:spPr>
        <p:txBody>
          <a:bodyPr wrap="square">
            <a:spAutoFit/>
          </a:bodyPr>
          <a:lstStyle/>
          <a:p>
            <a:r>
              <a:rPr lang="ar-SA" sz="2400" b="1" dirty="0">
                <a:effectLst/>
                <a:latin typeface="Calibri" panose="020F0502020204030204" pitchFamily="34" charset="0"/>
                <a:ea typeface="Calibri" panose="020F0502020204030204" pitchFamily="34" charset="0"/>
                <a:cs typeface="Arial" panose="020B0604020202020204" pitchFamily="34" charset="0"/>
              </a:rPr>
              <a:t>وظائف المستقبل في المملكة العربية السعودية</a:t>
            </a:r>
            <a:endParaRPr lang="ar-SA" sz="2400" b="1" dirty="0"/>
          </a:p>
        </p:txBody>
      </p:sp>
      <p:pic>
        <p:nvPicPr>
          <p:cNvPr id="11" name="رسم 10" descr="السهم: دوران إلى اليمين مع تعبئة خالصة">
            <a:extLst>
              <a:ext uri="{FF2B5EF4-FFF2-40B4-BE49-F238E27FC236}">
                <a16:creationId xmlns:a16="http://schemas.microsoft.com/office/drawing/2014/main" id="{77FD0AF5-2EBD-6009-18DC-A93D0D3BDDB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0848218" flipH="1">
            <a:off x="1337357" y="2945809"/>
            <a:ext cx="1102490" cy="1265535"/>
          </a:xfrm>
          <a:prstGeom prst="rect">
            <a:avLst/>
          </a:prstGeom>
        </p:spPr>
      </p:pic>
    </p:spTree>
    <p:extLst>
      <p:ext uri="{BB962C8B-B14F-4D97-AF65-F5344CB8AC3E}">
        <p14:creationId xmlns:p14="http://schemas.microsoft.com/office/powerpoint/2010/main" val="289751801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50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right)">
                                      <p:cBhvr>
                                        <p:cTn id="10" dur="500"/>
                                        <p:tgtEl>
                                          <p:spTgt spid="8"/>
                                        </p:tgtEl>
                                      </p:cBhvr>
                                    </p:animEffect>
                                  </p:childTnLst>
                                </p:cTn>
                              </p:par>
                            </p:childTnLst>
                          </p:cTn>
                        </p:par>
                        <p:par>
                          <p:cTn id="11" fill="hold">
                            <p:stCondLst>
                              <p:cond delay="1000"/>
                            </p:stCondLst>
                            <p:childTnLst>
                              <p:par>
                                <p:cTn id="12" presetID="22" presetClass="entr" presetSubtype="1" fill="hold" nodeType="afterEffect">
                                  <p:stCondLst>
                                    <p:cond delay="1000"/>
                                  </p:stCondLst>
                                  <p:childTnLst>
                                    <p:set>
                                      <p:cBhvr>
                                        <p:cTn id="13" dur="1" fill="hold">
                                          <p:stCondLst>
                                            <p:cond delay="0"/>
                                          </p:stCondLst>
                                        </p:cTn>
                                        <p:tgtEl>
                                          <p:spTgt spid="11"/>
                                        </p:tgtEl>
                                        <p:attrNameLst>
                                          <p:attrName>style.visibility</p:attrName>
                                        </p:attrNameLst>
                                      </p:cBhvr>
                                      <p:to>
                                        <p:strVal val="visible"/>
                                      </p:to>
                                    </p:set>
                                    <p:animEffect transition="in" filter="wipe(up)">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8492689C-3BB2-4ECA-595D-20243A621995}"/>
              </a:ext>
            </a:extLst>
          </p:cNvPr>
          <p:cNvSpPr/>
          <p:nvPr/>
        </p:nvSpPr>
        <p:spPr>
          <a:xfrm>
            <a:off x="112889" y="29263"/>
            <a:ext cx="8918222" cy="5041900"/>
          </a:xfrm>
          <a:prstGeom prst="rect">
            <a:avLst/>
          </a:prstGeom>
          <a:no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ربع نص 4">
            <a:extLst>
              <a:ext uri="{FF2B5EF4-FFF2-40B4-BE49-F238E27FC236}">
                <a16:creationId xmlns:a16="http://schemas.microsoft.com/office/drawing/2014/main" id="{BA64C07B-5A20-28C2-B623-E11AEAC4A372}"/>
              </a:ext>
            </a:extLst>
          </p:cNvPr>
          <p:cNvSpPr txBox="1"/>
          <p:nvPr/>
        </p:nvSpPr>
        <p:spPr>
          <a:xfrm>
            <a:off x="112889" y="1490135"/>
            <a:ext cx="8703733" cy="2862322"/>
          </a:xfrm>
          <a:prstGeom prst="rect">
            <a:avLst/>
          </a:prstGeom>
          <a:noFill/>
        </p:spPr>
        <p:txBody>
          <a:bodyPr wrap="square">
            <a:spAutoFit/>
          </a:bodyPr>
          <a:lstStyle/>
          <a:p>
            <a:pPr algn="r" rtl="1"/>
            <a:r>
              <a:rPr lang="ar-SA" sz="2000" b="1" kern="100" dirty="0">
                <a:latin typeface="Calibri" panose="020F0502020204030204" pitchFamily="34" charset="0"/>
                <a:ea typeface="Calibri" panose="020F0502020204030204" pitchFamily="34" charset="0"/>
                <a:cs typeface="+mn-cs"/>
              </a:rPr>
              <a:t>01</a:t>
            </a:r>
            <a:r>
              <a:rPr lang="ar-SA" sz="2000" b="1" kern="100" dirty="0">
                <a:effectLst/>
                <a:latin typeface="Calibri" panose="020F0502020204030204" pitchFamily="34" charset="0"/>
                <a:ea typeface="Calibri" panose="020F0502020204030204" pitchFamily="34" charset="0"/>
                <a:cs typeface="+mn-cs"/>
              </a:rPr>
              <a:t> إجراء دراسات حول سبل التغلب على الآثار الاقتصادية والاجتماعية للقطاعات التي ستفقد وظائفها.</a:t>
            </a:r>
            <a:endParaRPr lang="en-US" sz="2000" b="1" kern="100" dirty="0">
              <a:effectLst/>
              <a:latin typeface="Calibri" panose="020F0502020204030204" pitchFamily="34" charset="0"/>
              <a:ea typeface="Calibri" panose="020F0502020204030204" pitchFamily="34" charset="0"/>
              <a:cs typeface="+mn-cs"/>
            </a:endParaRPr>
          </a:p>
          <a:p>
            <a:pPr algn="r" rtl="1"/>
            <a:r>
              <a:rPr lang="ar-SA" sz="2000" b="1" kern="100" dirty="0">
                <a:effectLst/>
                <a:latin typeface="Calibri" panose="020F0502020204030204" pitchFamily="34" charset="0"/>
                <a:ea typeface="Calibri" panose="020F0502020204030204" pitchFamily="34" charset="0"/>
                <a:cs typeface="+mn-cs"/>
              </a:rPr>
              <a:t>2. إجراء دراسات حول التغيرات الاقتصادية التي سيكون لها تأثيرٌ كبير على وظائف المستقبل يتعلـق بتخفيض الاعتماد على النفط والتحول نحو الصناعات البديلة.</a:t>
            </a:r>
            <a:endParaRPr lang="en-US" sz="2000" b="1" kern="100" dirty="0">
              <a:effectLst/>
              <a:latin typeface="Calibri" panose="020F0502020204030204" pitchFamily="34" charset="0"/>
              <a:ea typeface="Calibri" panose="020F0502020204030204" pitchFamily="34" charset="0"/>
              <a:cs typeface="+mn-cs"/>
            </a:endParaRPr>
          </a:p>
          <a:p>
            <a:pPr algn="r" rtl="1"/>
            <a:r>
              <a:rPr lang="ar-SA" sz="2000" b="1" kern="100" dirty="0">
                <a:effectLst/>
                <a:latin typeface="Calibri" panose="020F0502020204030204" pitchFamily="34" charset="0"/>
                <a:ea typeface="Calibri" panose="020F0502020204030204" pitchFamily="34" charset="0"/>
                <a:cs typeface="+mn-cs"/>
              </a:rPr>
              <a:t>3 إجراء دراسات حول التغيرات التقنية التي سيكون لها تأثيرٌ كبير على وظائف المستقبل يتعلق بزيادة التقنية، وأتمتة الأعمال، زيادة التخصصات التقنية (تقنية المعلومات، والأمن السيبراني، والبرمجة، والثورة الصناعية الرابعـة).</a:t>
            </a:r>
            <a:endParaRPr lang="en-US" sz="2000" b="1" kern="100" dirty="0">
              <a:effectLst/>
              <a:latin typeface="Calibri" panose="020F0502020204030204" pitchFamily="34" charset="0"/>
              <a:ea typeface="Calibri" panose="020F0502020204030204" pitchFamily="34" charset="0"/>
              <a:cs typeface="+mn-cs"/>
            </a:endParaRPr>
          </a:p>
          <a:p>
            <a:pPr algn="r" rtl="1"/>
            <a:r>
              <a:rPr lang="ar-SA" sz="2000" b="1" kern="100" dirty="0">
                <a:effectLst/>
                <a:latin typeface="Calibri" panose="020F0502020204030204" pitchFamily="34" charset="0"/>
                <a:ea typeface="Calibri" panose="020F0502020204030204" pitchFamily="34" charset="0"/>
                <a:cs typeface="+mn-cs"/>
              </a:rPr>
              <a:t>4. إجراء دراسات حول التغيرات الاجتماعية التي سيكون لها تأثيرٌ كبير على وظائف المستقبل تتعلق</a:t>
            </a:r>
          </a:p>
          <a:p>
            <a:pPr algn="r" rtl="1"/>
            <a:r>
              <a:rPr lang="ar-SA" sz="2000" b="1" dirty="0">
                <a:effectLst/>
                <a:latin typeface="Calibri" panose="020F0502020204030204" pitchFamily="34" charset="0"/>
                <a:ea typeface="Calibri" panose="020F0502020204030204" pitchFamily="34" charset="0"/>
                <a:cs typeface="Arial" panose="020B0604020202020204" pitchFamily="34" charset="0"/>
              </a:rPr>
              <a:t>بتغير أنماط الأسرة، والإِقبال على التخصصات المهنية، والفنية، وتغير نمط المعيشة والادخار، التغير في الأنماط الثقافية، والتعليمية.</a:t>
            </a:r>
            <a:endParaRPr lang="en-US" sz="2000" b="1" kern="100" dirty="0">
              <a:effectLst/>
              <a:latin typeface="Calibri" panose="020F0502020204030204" pitchFamily="34" charset="0"/>
              <a:ea typeface="Calibri" panose="020F0502020204030204" pitchFamily="34" charset="0"/>
              <a:cs typeface="+mn-cs"/>
            </a:endParaRPr>
          </a:p>
        </p:txBody>
      </p:sp>
      <p:sp>
        <p:nvSpPr>
          <p:cNvPr id="6" name="مخطط انسيابي: محطة طرفية 5">
            <a:extLst>
              <a:ext uri="{FF2B5EF4-FFF2-40B4-BE49-F238E27FC236}">
                <a16:creationId xmlns:a16="http://schemas.microsoft.com/office/drawing/2014/main" id="{4E73E27A-1591-35C0-4311-0807B5E1437D}"/>
              </a:ext>
            </a:extLst>
          </p:cNvPr>
          <p:cNvSpPr/>
          <p:nvPr/>
        </p:nvSpPr>
        <p:spPr>
          <a:xfrm>
            <a:off x="7021689" y="260072"/>
            <a:ext cx="1909773" cy="462417"/>
          </a:xfrm>
          <a:prstGeom prst="flowChartTerminator">
            <a:avLst/>
          </a:prstGeom>
          <a:solidFill>
            <a:srgbClr val="92D050"/>
          </a:solidFill>
          <a:ln>
            <a:noFill/>
          </a:ln>
        </p:spPr>
        <p:style>
          <a:lnRef idx="2">
            <a:schemeClr val="accent4">
              <a:shade val="15000"/>
            </a:schemeClr>
          </a:lnRef>
          <a:fillRef idx="1">
            <a:schemeClr val="accent4"/>
          </a:fillRef>
          <a:effectRef idx="0">
            <a:schemeClr val="accent4"/>
          </a:effectRef>
          <a:fontRef idx="minor">
            <a:schemeClr val="lt1"/>
          </a:fontRef>
        </p:style>
        <p:txBody>
          <a:bodyPr rtlCol="1" anchor="ctr"/>
          <a:lstStyle/>
          <a:p>
            <a:pPr algn="ctr"/>
            <a:r>
              <a:rPr lang="ar-SA" sz="2800" b="1" dirty="0">
                <a:solidFill>
                  <a:schemeClr val="accent3"/>
                </a:solidFill>
                <a:effectLst>
                  <a:outerShdw blurRad="38100" dist="38100" dir="2700000" algn="tl">
                    <a:srgbClr val="000000">
                      <a:alpha val="43137"/>
                    </a:srgbClr>
                  </a:outerShdw>
                </a:effectLst>
              </a:rPr>
              <a:t>المثال</a:t>
            </a:r>
          </a:p>
        </p:txBody>
      </p:sp>
    </p:spTree>
    <p:extLst>
      <p:ext uri="{BB962C8B-B14F-4D97-AF65-F5344CB8AC3E}">
        <p14:creationId xmlns:p14="http://schemas.microsoft.com/office/powerpoint/2010/main" val="299509435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696A026F-402C-33D2-EB11-9DB8E92FEDE9}"/>
              </a:ext>
            </a:extLst>
          </p:cNvPr>
          <p:cNvPicPr>
            <a:picLocks noChangeAspect="1"/>
          </p:cNvPicPr>
          <p:nvPr/>
        </p:nvPicPr>
        <p:blipFill>
          <a:blip r:embed="rId2"/>
          <a:stretch>
            <a:fillRect/>
          </a:stretch>
        </p:blipFill>
        <p:spPr>
          <a:xfrm>
            <a:off x="0" y="1271406"/>
            <a:ext cx="9144000" cy="2808000"/>
          </a:xfrm>
          <a:prstGeom prst="rect">
            <a:avLst/>
          </a:prstGeom>
        </p:spPr>
      </p:pic>
      <p:sp>
        <p:nvSpPr>
          <p:cNvPr id="6" name="مخطط انسيابي: محطة طرفية 5">
            <a:extLst>
              <a:ext uri="{FF2B5EF4-FFF2-40B4-BE49-F238E27FC236}">
                <a16:creationId xmlns:a16="http://schemas.microsoft.com/office/drawing/2014/main" id="{5C11848B-DA4C-7C59-A0E4-B7CC55905F8B}"/>
              </a:ext>
            </a:extLst>
          </p:cNvPr>
          <p:cNvSpPr/>
          <p:nvPr/>
        </p:nvSpPr>
        <p:spPr>
          <a:xfrm>
            <a:off x="6773332" y="271510"/>
            <a:ext cx="1625600" cy="485422"/>
          </a:xfrm>
          <a:prstGeom prst="flowChartTerminator">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3200" b="1" dirty="0">
                <a:solidFill>
                  <a:schemeClr val="accent3"/>
                </a:solidFill>
                <a:effectLst>
                  <a:outerShdw blurRad="38100" dist="38100" dir="2700000" algn="tl">
                    <a:srgbClr val="000000">
                      <a:alpha val="43137"/>
                    </a:srgbClr>
                  </a:outerShdw>
                </a:effectLst>
              </a:rPr>
              <a:t>نشاط 1</a:t>
            </a:r>
          </a:p>
        </p:txBody>
      </p:sp>
      <p:pic>
        <p:nvPicPr>
          <p:cNvPr id="7170" name="Picture 2" descr="التقييم, نظام, المشروع صورة بابوا نيو غينيا">
            <a:extLst>
              <a:ext uri="{FF2B5EF4-FFF2-40B4-BE49-F238E27FC236}">
                <a16:creationId xmlns:a16="http://schemas.microsoft.com/office/drawing/2014/main" id="{30FEB9B7-8330-14E6-5648-41FAC2C8E2E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7969" b="93438" l="10000" r="90000">
                        <a14:foregroundMark x1="35222" y1="33750" x2="33889" y2="72031"/>
                        <a14:foregroundMark x1="33889" y1="72031" x2="33889" y2="72031"/>
                        <a14:foregroundMark x1="38000" y1="71406" x2="41222" y2="70000"/>
                        <a14:foregroundMark x1="75889" y1="93438" x2="75889" y2="93438"/>
                        <a14:foregroundMark x1="66333" y1="7969" x2="66333" y2="7969"/>
                      </a14:backgroundRemoval>
                    </a14:imgEffect>
                  </a14:imgLayer>
                </a14:imgProps>
              </a:ext>
              <a:ext uri="{28A0092B-C50C-407E-A947-70E740481C1C}">
                <a14:useLocalDpi xmlns:a14="http://schemas.microsoft.com/office/drawing/2010/main" val="0"/>
              </a:ext>
            </a:extLst>
          </a:blip>
          <a:srcRect l="20344" r="14725"/>
          <a:stretch/>
        </p:blipFill>
        <p:spPr bwMode="auto">
          <a:xfrm>
            <a:off x="8274755" y="38199"/>
            <a:ext cx="869245" cy="952043"/>
          </a:xfrm>
          <a:prstGeom prst="rect">
            <a:avLst/>
          </a:prstGeom>
          <a:noFill/>
          <a:extLst>
            <a:ext uri="{909E8E84-426E-40DD-AFC4-6F175D3DCCD1}">
              <a14:hiddenFill xmlns:a14="http://schemas.microsoft.com/office/drawing/2010/main">
                <a:solidFill>
                  <a:srgbClr val="FFFFFF"/>
                </a:solidFill>
              </a14:hiddenFill>
            </a:ext>
          </a:extLst>
        </p:spPr>
      </p:pic>
      <p:sp>
        <p:nvSpPr>
          <p:cNvPr id="7" name="مخطط انسيابي: محطة طرفية 6">
            <a:extLst>
              <a:ext uri="{FF2B5EF4-FFF2-40B4-BE49-F238E27FC236}">
                <a16:creationId xmlns:a16="http://schemas.microsoft.com/office/drawing/2014/main" id="{0CB35B8F-92C9-68F0-7CE8-5ABC4088F470}"/>
              </a:ext>
            </a:extLst>
          </p:cNvPr>
          <p:cNvSpPr/>
          <p:nvPr/>
        </p:nvSpPr>
        <p:spPr>
          <a:xfrm>
            <a:off x="3804355" y="4786489"/>
            <a:ext cx="1044220" cy="357011"/>
          </a:xfrm>
          <a:prstGeom prst="flowChartTermina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2400" b="1" dirty="0">
                <a:solidFill>
                  <a:schemeClr val="accent3"/>
                </a:solidFill>
                <a:effectLst>
                  <a:outerShdw blurRad="38100" dist="38100" dir="2700000" algn="tl">
                    <a:srgbClr val="000000">
                      <a:alpha val="43137"/>
                    </a:srgbClr>
                  </a:outerShdw>
                </a:effectLst>
              </a:rPr>
              <a:t>216</a:t>
            </a:r>
          </a:p>
        </p:txBody>
      </p:sp>
    </p:spTree>
    <p:extLst>
      <p:ext uri="{BB962C8B-B14F-4D97-AF65-F5344CB8AC3E}">
        <p14:creationId xmlns:p14="http://schemas.microsoft.com/office/powerpoint/2010/main" val="166972317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خطط انسيابي: محطة طرفية 5">
            <a:extLst>
              <a:ext uri="{FF2B5EF4-FFF2-40B4-BE49-F238E27FC236}">
                <a16:creationId xmlns:a16="http://schemas.microsoft.com/office/drawing/2014/main" id="{5C11848B-DA4C-7C59-A0E4-B7CC55905F8B}"/>
              </a:ext>
            </a:extLst>
          </p:cNvPr>
          <p:cNvSpPr/>
          <p:nvPr/>
        </p:nvSpPr>
        <p:spPr>
          <a:xfrm>
            <a:off x="8195732" y="828165"/>
            <a:ext cx="1117599" cy="398246"/>
          </a:xfrm>
          <a:prstGeom prst="flowChartTerminator">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2000" b="1" dirty="0">
                <a:solidFill>
                  <a:schemeClr val="accent3"/>
                </a:solidFill>
                <a:effectLst>
                  <a:outerShdw blurRad="38100" dist="38100" dir="2700000" algn="tl">
                    <a:srgbClr val="000000">
                      <a:alpha val="43137"/>
                    </a:srgbClr>
                  </a:outerShdw>
                </a:effectLst>
              </a:rPr>
              <a:t>نشاط 2</a:t>
            </a:r>
          </a:p>
        </p:txBody>
      </p:sp>
      <p:pic>
        <p:nvPicPr>
          <p:cNvPr id="7170" name="Picture 2" descr="التقييم, نظام, المشروع صورة بابوا نيو غينيا">
            <a:extLst>
              <a:ext uri="{FF2B5EF4-FFF2-40B4-BE49-F238E27FC236}">
                <a16:creationId xmlns:a16="http://schemas.microsoft.com/office/drawing/2014/main" id="{30FEB9B7-8330-14E6-5648-41FAC2C8E2ED}"/>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7969" b="93438" l="10000" r="90000">
                        <a14:foregroundMark x1="35222" y1="33750" x2="33889" y2="72031"/>
                        <a14:foregroundMark x1="33889" y1="72031" x2="33889" y2="72031"/>
                        <a14:foregroundMark x1="38000" y1="71406" x2="41222" y2="70000"/>
                        <a14:foregroundMark x1="75889" y1="93438" x2="75889" y2="93438"/>
                        <a14:foregroundMark x1="66333" y1="7969" x2="66333" y2="7969"/>
                      </a14:backgroundRemoval>
                    </a14:imgEffect>
                  </a14:imgLayer>
                </a14:imgProps>
              </a:ext>
              <a:ext uri="{28A0092B-C50C-407E-A947-70E740481C1C}">
                <a14:useLocalDpi xmlns:a14="http://schemas.microsoft.com/office/drawing/2010/main" val="0"/>
              </a:ext>
            </a:extLst>
          </a:blip>
          <a:srcRect l="20344" r="14725"/>
          <a:stretch/>
        </p:blipFill>
        <p:spPr bwMode="auto">
          <a:xfrm>
            <a:off x="8274755" y="0"/>
            <a:ext cx="869245" cy="952043"/>
          </a:xfrm>
          <a:prstGeom prst="rect">
            <a:avLst/>
          </a:prstGeom>
          <a:noFill/>
          <a:extLst>
            <a:ext uri="{909E8E84-426E-40DD-AFC4-6F175D3DCCD1}">
              <a14:hiddenFill xmlns:a14="http://schemas.microsoft.com/office/drawing/2010/main">
                <a:solidFill>
                  <a:srgbClr val="FFFFFF"/>
                </a:solidFill>
              </a14:hiddenFill>
            </a:ext>
          </a:extLst>
        </p:spPr>
      </p:pic>
      <p:sp>
        <p:nvSpPr>
          <p:cNvPr id="7" name="مخطط انسيابي: محطة طرفية 6">
            <a:extLst>
              <a:ext uri="{FF2B5EF4-FFF2-40B4-BE49-F238E27FC236}">
                <a16:creationId xmlns:a16="http://schemas.microsoft.com/office/drawing/2014/main" id="{0CB35B8F-92C9-68F0-7CE8-5ABC4088F470}"/>
              </a:ext>
            </a:extLst>
          </p:cNvPr>
          <p:cNvSpPr/>
          <p:nvPr/>
        </p:nvSpPr>
        <p:spPr>
          <a:xfrm>
            <a:off x="3804355" y="4786489"/>
            <a:ext cx="1044220" cy="357011"/>
          </a:xfrm>
          <a:prstGeom prst="flowChartTermina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2400" b="1" dirty="0">
                <a:solidFill>
                  <a:schemeClr val="accent3"/>
                </a:solidFill>
                <a:effectLst>
                  <a:outerShdw blurRad="38100" dist="38100" dir="2700000" algn="tl">
                    <a:srgbClr val="000000">
                      <a:alpha val="43137"/>
                    </a:srgbClr>
                  </a:outerShdw>
                </a:effectLst>
              </a:rPr>
              <a:t>216</a:t>
            </a:r>
          </a:p>
        </p:txBody>
      </p:sp>
      <p:pic>
        <p:nvPicPr>
          <p:cNvPr id="2" name="صورة 1">
            <a:extLst>
              <a:ext uri="{FF2B5EF4-FFF2-40B4-BE49-F238E27FC236}">
                <a16:creationId xmlns:a16="http://schemas.microsoft.com/office/drawing/2014/main" id="{8C07D8B2-3A8A-178A-59A8-6459E110AB66}"/>
              </a:ext>
            </a:extLst>
          </p:cNvPr>
          <p:cNvPicPr>
            <a:picLocks noChangeAspect="1"/>
          </p:cNvPicPr>
          <p:nvPr/>
        </p:nvPicPr>
        <p:blipFill>
          <a:blip r:embed="rId4"/>
          <a:stretch>
            <a:fillRect/>
          </a:stretch>
        </p:blipFill>
        <p:spPr>
          <a:xfrm>
            <a:off x="-101600" y="105978"/>
            <a:ext cx="8376355" cy="952044"/>
          </a:xfrm>
          <a:prstGeom prst="rect">
            <a:avLst/>
          </a:prstGeom>
          <a:ln>
            <a:solidFill>
              <a:schemeClr val="accent3"/>
            </a:solidFill>
          </a:ln>
        </p:spPr>
      </p:pic>
      <p:pic>
        <p:nvPicPr>
          <p:cNvPr id="3" name="صورة 2">
            <a:extLst>
              <a:ext uri="{FF2B5EF4-FFF2-40B4-BE49-F238E27FC236}">
                <a16:creationId xmlns:a16="http://schemas.microsoft.com/office/drawing/2014/main" id="{AD74064E-32B7-7A31-05E6-5B9BD651A6D3}"/>
              </a:ext>
            </a:extLst>
          </p:cNvPr>
          <p:cNvPicPr>
            <a:picLocks noChangeAspect="1"/>
          </p:cNvPicPr>
          <p:nvPr/>
        </p:nvPicPr>
        <p:blipFill>
          <a:blip r:embed="rId5"/>
          <a:stretch>
            <a:fillRect/>
          </a:stretch>
        </p:blipFill>
        <p:spPr>
          <a:xfrm>
            <a:off x="1641575" y="1027288"/>
            <a:ext cx="5369779" cy="4116211"/>
          </a:xfrm>
          <a:prstGeom prst="rect">
            <a:avLst/>
          </a:prstGeom>
        </p:spPr>
      </p:pic>
      <p:sp>
        <p:nvSpPr>
          <p:cNvPr id="4" name="مخطط انسيابي: محطة طرفية 3">
            <a:extLst>
              <a:ext uri="{FF2B5EF4-FFF2-40B4-BE49-F238E27FC236}">
                <a16:creationId xmlns:a16="http://schemas.microsoft.com/office/drawing/2014/main" id="{B2CA5835-A41B-A92D-50AA-1C97E68C64D0}"/>
              </a:ext>
            </a:extLst>
          </p:cNvPr>
          <p:cNvSpPr/>
          <p:nvPr/>
        </p:nvSpPr>
        <p:spPr>
          <a:xfrm>
            <a:off x="247878" y="4859016"/>
            <a:ext cx="1044220" cy="357011"/>
          </a:xfrm>
          <a:prstGeom prst="flowChartTermina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2400" b="1" dirty="0">
                <a:solidFill>
                  <a:schemeClr val="accent3"/>
                </a:solidFill>
                <a:effectLst>
                  <a:outerShdw blurRad="38100" dist="38100" dir="2700000" algn="tl">
                    <a:srgbClr val="000000">
                      <a:alpha val="43137"/>
                    </a:srgbClr>
                  </a:outerShdw>
                </a:effectLst>
              </a:rPr>
              <a:t>216</a:t>
            </a:r>
          </a:p>
        </p:txBody>
      </p:sp>
    </p:spTree>
    <p:extLst>
      <p:ext uri="{BB962C8B-B14F-4D97-AF65-F5344CB8AC3E}">
        <p14:creationId xmlns:p14="http://schemas.microsoft.com/office/powerpoint/2010/main" val="351321606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Forma libre 47">
            <a:extLst>
              <a:ext uri="{FF2B5EF4-FFF2-40B4-BE49-F238E27FC236}">
                <a16:creationId xmlns:a16="http://schemas.microsoft.com/office/drawing/2014/main" id="{D66C8782-B841-8F08-E937-6A228E547748}"/>
              </a:ext>
            </a:extLst>
          </p:cNvPr>
          <p:cNvSpPr/>
          <p:nvPr/>
        </p:nvSpPr>
        <p:spPr>
          <a:xfrm>
            <a:off x="4425317" y="0"/>
            <a:ext cx="3958046" cy="3642142"/>
          </a:xfrm>
          <a:custGeom>
            <a:avLst/>
            <a:gdLst>
              <a:gd name="connsiteX0" fmla="*/ 0 w 12987127"/>
              <a:gd name="connsiteY0" fmla="*/ 0 h 10370166"/>
              <a:gd name="connsiteX1" fmla="*/ 12987127 w 12987127"/>
              <a:gd name="connsiteY1" fmla="*/ 0 h 10370166"/>
              <a:gd name="connsiteX2" fmla="*/ 12987127 w 12987127"/>
              <a:gd name="connsiteY2" fmla="*/ 10330248 h 10370166"/>
              <a:gd name="connsiteX3" fmla="*/ 12196583 w 12987127"/>
              <a:gd name="connsiteY3" fmla="*/ 10370166 h 10370166"/>
              <a:gd name="connsiteX4" fmla="*/ 33332 w 12987127"/>
              <a:gd name="connsiteY4" fmla="*/ 201184 h 10370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87127" h="10370166">
                <a:moveTo>
                  <a:pt x="0" y="0"/>
                </a:moveTo>
                <a:lnTo>
                  <a:pt x="12987127" y="0"/>
                </a:lnTo>
                <a:lnTo>
                  <a:pt x="12987127" y="10330248"/>
                </a:lnTo>
                <a:lnTo>
                  <a:pt x="12196583" y="10370166"/>
                </a:lnTo>
                <a:cubicBezTo>
                  <a:pt x="6118817" y="10370166"/>
                  <a:pt x="1065941" y="5982050"/>
                  <a:pt x="33332" y="201184"/>
                </a:cubicBezTo>
                <a:close/>
              </a:path>
            </a:pathLst>
          </a:cu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SV" sz="447" dirty="0">
              <a:latin typeface="Inter Tight Light" pitchFamily="2" charset="0"/>
              <a:ea typeface="Inter Tight Light" pitchFamily="2" charset="0"/>
              <a:cs typeface="Inter Tight Light" pitchFamily="2" charset="0"/>
            </a:endParaRPr>
          </a:p>
        </p:txBody>
      </p:sp>
      <p:pic>
        <p:nvPicPr>
          <p:cNvPr id="10" name="Marcador de posición de imagen 9">
            <a:extLst>
              <a:ext uri="{FF2B5EF4-FFF2-40B4-BE49-F238E27FC236}">
                <a16:creationId xmlns:a16="http://schemas.microsoft.com/office/drawing/2014/main" id="{FFA91E5A-EF39-E756-0CC1-1B7D3E4B7562}"/>
              </a:ext>
            </a:extLst>
          </p:cNvPr>
          <p:cNvPicPr>
            <a:picLocks noGrp="1" noChangeAspect="1"/>
          </p:cNvPicPr>
          <p:nvPr>
            <p:ph type="pic" sz="quarter" idx="34"/>
          </p:nvPr>
        </p:nvPicPr>
        <p:blipFill rotWithShape="1">
          <a:blip r:embed="rId2" cstate="screen">
            <a:extLst>
              <a:ext uri="{28A0092B-C50C-407E-A947-70E740481C1C}">
                <a14:useLocalDpi xmlns:a14="http://schemas.microsoft.com/office/drawing/2010/main"/>
              </a:ext>
            </a:extLst>
          </a:blip>
          <a:srcRect/>
          <a:stretch/>
        </p:blipFill>
        <p:spPr>
          <a:xfrm>
            <a:off x="3700133" y="1672594"/>
            <a:ext cx="1991445" cy="1884896"/>
          </a:xfrm>
        </p:spPr>
      </p:pic>
      <p:pic>
        <p:nvPicPr>
          <p:cNvPr id="8" name="Marcador de posición de imagen 7">
            <a:extLst>
              <a:ext uri="{FF2B5EF4-FFF2-40B4-BE49-F238E27FC236}">
                <a16:creationId xmlns:a16="http://schemas.microsoft.com/office/drawing/2014/main" id="{CC3D62B0-E718-6A58-0004-7C748410A31A}"/>
              </a:ext>
            </a:extLst>
          </p:cNvPr>
          <p:cNvPicPr>
            <a:picLocks noGrp="1" noChangeAspect="1"/>
          </p:cNvPicPr>
          <p:nvPr>
            <p:ph type="pic" sz="quarter" idx="33"/>
          </p:nvPr>
        </p:nvPicPr>
        <p:blipFill rotWithShape="1">
          <a:blip r:embed="rId3" cstate="screen">
            <a:extLst>
              <a:ext uri="{28A0092B-C50C-407E-A947-70E740481C1C}">
                <a14:useLocalDpi xmlns:a14="http://schemas.microsoft.com/office/drawing/2010/main"/>
              </a:ext>
            </a:extLst>
          </a:blip>
          <a:srcRect/>
          <a:stretch/>
        </p:blipFill>
        <p:spPr>
          <a:xfrm>
            <a:off x="1171122" y="1711245"/>
            <a:ext cx="1991445" cy="1884896"/>
          </a:xfrm>
        </p:spPr>
      </p:pic>
      <p:grpSp>
        <p:nvGrpSpPr>
          <p:cNvPr id="19" name="Grupo 18">
            <a:extLst>
              <a:ext uri="{FF2B5EF4-FFF2-40B4-BE49-F238E27FC236}">
                <a16:creationId xmlns:a16="http://schemas.microsoft.com/office/drawing/2014/main" id="{F192EF9D-BA48-7315-AE25-882F52CBA2B3}"/>
              </a:ext>
            </a:extLst>
          </p:cNvPr>
          <p:cNvGrpSpPr/>
          <p:nvPr/>
        </p:nvGrpSpPr>
        <p:grpSpPr>
          <a:xfrm>
            <a:off x="7382133" y="20807"/>
            <a:ext cx="904617" cy="788738"/>
            <a:chOff x="18960551" y="541946"/>
            <a:chExt cx="2968227" cy="2588005"/>
          </a:xfrm>
        </p:grpSpPr>
        <p:sp>
          <p:nvSpPr>
            <p:cNvPr id="20" name="Forma libre 19">
              <a:extLst>
                <a:ext uri="{FF2B5EF4-FFF2-40B4-BE49-F238E27FC236}">
                  <a16:creationId xmlns:a16="http://schemas.microsoft.com/office/drawing/2014/main" id="{E613E4EC-5BB5-28E8-6B3F-62468B9CAE82}"/>
                </a:ext>
              </a:extLst>
            </p:cNvPr>
            <p:cNvSpPr/>
            <p:nvPr/>
          </p:nvSpPr>
          <p:spPr>
            <a:xfrm rot="1027801">
              <a:off x="18960551" y="989598"/>
              <a:ext cx="2968227" cy="2140353"/>
            </a:xfrm>
            <a:custGeom>
              <a:avLst/>
              <a:gdLst>
                <a:gd name="connsiteX0" fmla="*/ 2861537 w 2968227"/>
                <a:gd name="connsiteY0" fmla="*/ 0 h 2140353"/>
                <a:gd name="connsiteX1" fmla="*/ 2968228 w 2968227"/>
                <a:gd name="connsiteY1" fmla="*/ 106840 h 2140353"/>
                <a:gd name="connsiteX2" fmla="*/ 2968228 w 2968227"/>
                <a:gd name="connsiteY2" fmla="*/ 2033514 h 2140353"/>
                <a:gd name="connsiteX3" fmla="*/ 2861537 w 2968227"/>
                <a:gd name="connsiteY3" fmla="*/ 2140354 h 2140353"/>
                <a:gd name="connsiteX4" fmla="*/ 106691 w 2968227"/>
                <a:gd name="connsiteY4" fmla="*/ 2140354 h 2140353"/>
                <a:gd name="connsiteX5" fmla="*/ 0 w 2968227"/>
                <a:gd name="connsiteY5" fmla="*/ 2033514 h 2140353"/>
                <a:gd name="connsiteX6" fmla="*/ 0 w 2968227"/>
                <a:gd name="connsiteY6" fmla="*/ 106840 h 2140353"/>
                <a:gd name="connsiteX7" fmla="*/ 106691 w 2968227"/>
                <a:gd name="connsiteY7" fmla="*/ 0 h 2140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68227" h="2140353">
                  <a:moveTo>
                    <a:pt x="2861537" y="0"/>
                  </a:moveTo>
                  <a:cubicBezTo>
                    <a:pt x="2920461" y="0"/>
                    <a:pt x="2968228" y="47834"/>
                    <a:pt x="2968228" y="106840"/>
                  </a:cubicBezTo>
                  <a:lnTo>
                    <a:pt x="2968228" y="2033514"/>
                  </a:lnTo>
                  <a:cubicBezTo>
                    <a:pt x="2968228" y="2092520"/>
                    <a:pt x="2920461" y="2140354"/>
                    <a:pt x="2861537" y="2140354"/>
                  </a:cubicBezTo>
                  <a:lnTo>
                    <a:pt x="106691" y="2140354"/>
                  </a:lnTo>
                  <a:cubicBezTo>
                    <a:pt x="47767" y="2140354"/>
                    <a:pt x="0" y="2092520"/>
                    <a:pt x="0" y="2033514"/>
                  </a:cubicBezTo>
                  <a:lnTo>
                    <a:pt x="0" y="106840"/>
                  </a:lnTo>
                  <a:cubicBezTo>
                    <a:pt x="0" y="47834"/>
                    <a:pt x="47767" y="0"/>
                    <a:pt x="106691" y="0"/>
                  </a:cubicBezTo>
                  <a:close/>
                </a:path>
              </a:pathLst>
            </a:custGeom>
            <a:solidFill>
              <a:schemeClr val="accent1">
                <a:lumMod val="25000"/>
                <a:lumOff val="75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21" name="Forma libre 20">
              <a:extLst>
                <a:ext uri="{FF2B5EF4-FFF2-40B4-BE49-F238E27FC236}">
                  <a16:creationId xmlns:a16="http://schemas.microsoft.com/office/drawing/2014/main" id="{A1FDF25E-CA5B-CBF2-176A-396BDCE64F73}"/>
                </a:ext>
              </a:extLst>
            </p:cNvPr>
            <p:cNvSpPr/>
            <p:nvPr/>
          </p:nvSpPr>
          <p:spPr>
            <a:xfrm rot="17227801">
              <a:off x="19571013" y="649318"/>
              <a:ext cx="125458" cy="293936"/>
            </a:xfrm>
            <a:custGeom>
              <a:avLst/>
              <a:gdLst>
                <a:gd name="connsiteX0" fmla="*/ 125459 w 125458"/>
                <a:gd name="connsiteY0" fmla="*/ 146968 h 293936"/>
                <a:gd name="connsiteX1" fmla="*/ 62729 w 125458"/>
                <a:gd name="connsiteY1" fmla="*/ 293937 h 293936"/>
                <a:gd name="connsiteX2" fmla="*/ 0 w 125458"/>
                <a:gd name="connsiteY2" fmla="*/ 146968 h 293936"/>
                <a:gd name="connsiteX3" fmla="*/ 62729 w 125458"/>
                <a:gd name="connsiteY3" fmla="*/ 0 h 293936"/>
                <a:gd name="connsiteX4" fmla="*/ 125459 w 125458"/>
                <a:gd name="connsiteY4" fmla="*/ 146968 h 293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458" h="293936">
                  <a:moveTo>
                    <a:pt x="125459" y="146968"/>
                  </a:moveTo>
                  <a:cubicBezTo>
                    <a:pt x="125459" y="228137"/>
                    <a:pt x="97374" y="293937"/>
                    <a:pt x="62729" y="293937"/>
                  </a:cubicBezTo>
                  <a:cubicBezTo>
                    <a:pt x="28085" y="293937"/>
                    <a:pt x="0" y="228137"/>
                    <a:pt x="0" y="146968"/>
                  </a:cubicBezTo>
                  <a:cubicBezTo>
                    <a:pt x="0" y="65800"/>
                    <a:pt x="28085" y="0"/>
                    <a:pt x="62729" y="0"/>
                  </a:cubicBezTo>
                  <a:cubicBezTo>
                    <a:pt x="97374" y="0"/>
                    <a:pt x="125459" y="65800"/>
                    <a:pt x="125459" y="146968"/>
                  </a:cubicBezTo>
                  <a:close/>
                </a:path>
              </a:pathLst>
            </a:custGeom>
            <a:solidFill>
              <a:schemeClr val="bg2"/>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22" name="Forma libre 21">
              <a:extLst>
                <a:ext uri="{FF2B5EF4-FFF2-40B4-BE49-F238E27FC236}">
                  <a16:creationId xmlns:a16="http://schemas.microsoft.com/office/drawing/2014/main" id="{61A5A1AF-86B9-4305-3827-1C42CBED7BCC}"/>
                </a:ext>
              </a:extLst>
            </p:cNvPr>
            <p:cNvSpPr/>
            <p:nvPr/>
          </p:nvSpPr>
          <p:spPr>
            <a:xfrm rot="17227801">
              <a:off x="20236922" y="854873"/>
              <a:ext cx="125458" cy="293936"/>
            </a:xfrm>
            <a:custGeom>
              <a:avLst/>
              <a:gdLst>
                <a:gd name="connsiteX0" fmla="*/ 125459 w 125458"/>
                <a:gd name="connsiteY0" fmla="*/ 146968 h 293936"/>
                <a:gd name="connsiteX1" fmla="*/ 62729 w 125458"/>
                <a:gd name="connsiteY1" fmla="*/ 293937 h 293936"/>
                <a:gd name="connsiteX2" fmla="*/ 0 w 125458"/>
                <a:gd name="connsiteY2" fmla="*/ 146968 h 293936"/>
                <a:gd name="connsiteX3" fmla="*/ 62729 w 125458"/>
                <a:gd name="connsiteY3" fmla="*/ 0 h 293936"/>
                <a:gd name="connsiteX4" fmla="*/ 125459 w 125458"/>
                <a:gd name="connsiteY4" fmla="*/ 146968 h 293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458" h="293936">
                  <a:moveTo>
                    <a:pt x="125459" y="146968"/>
                  </a:moveTo>
                  <a:cubicBezTo>
                    <a:pt x="125459" y="228137"/>
                    <a:pt x="97374" y="293937"/>
                    <a:pt x="62729" y="293937"/>
                  </a:cubicBezTo>
                  <a:cubicBezTo>
                    <a:pt x="28085" y="293937"/>
                    <a:pt x="0" y="228137"/>
                    <a:pt x="0" y="146968"/>
                  </a:cubicBezTo>
                  <a:cubicBezTo>
                    <a:pt x="0" y="65800"/>
                    <a:pt x="28085" y="0"/>
                    <a:pt x="62729" y="0"/>
                  </a:cubicBezTo>
                  <a:cubicBezTo>
                    <a:pt x="97374" y="0"/>
                    <a:pt x="125459" y="65800"/>
                    <a:pt x="125459" y="146968"/>
                  </a:cubicBezTo>
                  <a:close/>
                </a:path>
              </a:pathLst>
            </a:custGeom>
            <a:solidFill>
              <a:schemeClr val="bg2"/>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23" name="Forma libre 22">
              <a:extLst>
                <a:ext uri="{FF2B5EF4-FFF2-40B4-BE49-F238E27FC236}">
                  <a16:creationId xmlns:a16="http://schemas.microsoft.com/office/drawing/2014/main" id="{1A093C30-9C4D-4A8B-885E-05E378BD5C6A}"/>
                </a:ext>
              </a:extLst>
            </p:cNvPr>
            <p:cNvSpPr/>
            <p:nvPr/>
          </p:nvSpPr>
          <p:spPr>
            <a:xfrm rot="17227801">
              <a:off x="20895227" y="1057911"/>
              <a:ext cx="125458" cy="293936"/>
            </a:xfrm>
            <a:custGeom>
              <a:avLst/>
              <a:gdLst>
                <a:gd name="connsiteX0" fmla="*/ 125459 w 125458"/>
                <a:gd name="connsiteY0" fmla="*/ 146968 h 293936"/>
                <a:gd name="connsiteX1" fmla="*/ 62729 w 125458"/>
                <a:gd name="connsiteY1" fmla="*/ 293937 h 293936"/>
                <a:gd name="connsiteX2" fmla="*/ 0 w 125458"/>
                <a:gd name="connsiteY2" fmla="*/ 146968 h 293936"/>
                <a:gd name="connsiteX3" fmla="*/ 62729 w 125458"/>
                <a:gd name="connsiteY3" fmla="*/ 0 h 293936"/>
                <a:gd name="connsiteX4" fmla="*/ 125459 w 125458"/>
                <a:gd name="connsiteY4" fmla="*/ 146968 h 293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458" h="293936">
                  <a:moveTo>
                    <a:pt x="125459" y="146968"/>
                  </a:moveTo>
                  <a:cubicBezTo>
                    <a:pt x="125459" y="228137"/>
                    <a:pt x="97374" y="293937"/>
                    <a:pt x="62729" y="293937"/>
                  </a:cubicBezTo>
                  <a:cubicBezTo>
                    <a:pt x="28085" y="293937"/>
                    <a:pt x="0" y="228137"/>
                    <a:pt x="0" y="146968"/>
                  </a:cubicBezTo>
                  <a:cubicBezTo>
                    <a:pt x="0" y="65800"/>
                    <a:pt x="28085" y="0"/>
                    <a:pt x="62729" y="0"/>
                  </a:cubicBezTo>
                  <a:cubicBezTo>
                    <a:pt x="97374" y="0"/>
                    <a:pt x="125459" y="65800"/>
                    <a:pt x="125459" y="146968"/>
                  </a:cubicBezTo>
                  <a:close/>
                </a:path>
              </a:pathLst>
            </a:custGeom>
            <a:solidFill>
              <a:schemeClr val="bg2"/>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24" name="Forma libre 23">
              <a:extLst>
                <a:ext uri="{FF2B5EF4-FFF2-40B4-BE49-F238E27FC236}">
                  <a16:creationId xmlns:a16="http://schemas.microsoft.com/office/drawing/2014/main" id="{25869905-45B7-8C4C-D766-D28AAA781747}"/>
                </a:ext>
              </a:extLst>
            </p:cNvPr>
            <p:cNvSpPr/>
            <p:nvPr/>
          </p:nvSpPr>
          <p:spPr>
            <a:xfrm rot="17227801">
              <a:off x="21555459" y="1261696"/>
              <a:ext cx="125458" cy="293936"/>
            </a:xfrm>
            <a:custGeom>
              <a:avLst/>
              <a:gdLst>
                <a:gd name="connsiteX0" fmla="*/ 125459 w 125458"/>
                <a:gd name="connsiteY0" fmla="*/ 146968 h 293936"/>
                <a:gd name="connsiteX1" fmla="*/ 62729 w 125458"/>
                <a:gd name="connsiteY1" fmla="*/ 293937 h 293936"/>
                <a:gd name="connsiteX2" fmla="*/ 0 w 125458"/>
                <a:gd name="connsiteY2" fmla="*/ 146968 h 293936"/>
                <a:gd name="connsiteX3" fmla="*/ 62729 w 125458"/>
                <a:gd name="connsiteY3" fmla="*/ 0 h 293936"/>
                <a:gd name="connsiteX4" fmla="*/ 125459 w 125458"/>
                <a:gd name="connsiteY4" fmla="*/ 146968 h 293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458" h="293936">
                  <a:moveTo>
                    <a:pt x="125459" y="146968"/>
                  </a:moveTo>
                  <a:cubicBezTo>
                    <a:pt x="125459" y="228137"/>
                    <a:pt x="97374" y="293937"/>
                    <a:pt x="62729" y="293937"/>
                  </a:cubicBezTo>
                  <a:cubicBezTo>
                    <a:pt x="28085" y="293937"/>
                    <a:pt x="0" y="228137"/>
                    <a:pt x="0" y="146968"/>
                  </a:cubicBezTo>
                  <a:cubicBezTo>
                    <a:pt x="0" y="65800"/>
                    <a:pt x="28085" y="0"/>
                    <a:pt x="62729" y="0"/>
                  </a:cubicBezTo>
                  <a:cubicBezTo>
                    <a:pt x="97374" y="0"/>
                    <a:pt x="125459" y="65800"/>
                    <a:pt x="125459" y="146968"/>
                  </a:cubicBezTo>
                  <a:close/>
                </a:path>
              </a:pathLst>
            </a:custGeom>
            <a:solidFill>
              <a:schemeClr val="bg2"/>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25" name="Forma libre 24">
              <a:extLst>
                <a:ext uri="{FF2B5EF4-FFF2-40B4-BE49-F238E27FC236}">
                  <a16:creationId xmlns:a16="http://schemas.microsoft.com/office/drawing/2014/main" id="{2D7AB021-611C-6290-4D44-C0C3FF5DB00E}"/>
                </a:ext>
              </a:extLst>
            </p:cNvPr>
            <p:cNvSpPr/>
            <p:nvPr/>
          </p:nvSpPr>
          <p:spPr>
            <a:xfrm rot="1027801">
              <a:off x="19075601" y="1760860"/>
              <a:ext cx="2579678" cy="1086515"/>
            </a:xfrm>
            <a:custGeom>
              <a:avLst/>
              <a:gdLst>
                <a:gd name="connsiteX0" fmla="*/ 2472988 w 2579678"/>
                <a:gd name="connsiteY0" fmla="*/ 0 h 1086515"/>
                <a:gd name="connsiteX1" fmla="*/ 2579678 w 2579678"/>
                <a:gd name="connsiteY1" fmla="*/ 106840 h 1086515"/>
                <a:gd name="connsiteX2" fmla="*/ 2579678 w 2579678"/>
                <a:gd name="connsiteY2" fmla="*/ 979676 h 1086515"/>
                <a:gd name="connsiteX3" fmla="*/ 2472988 w 2579678"/>
                <a:gd name="connsiteY3" fmla="*/ 1086516 h 1086515"/>
                <a:gd name="connsiteX4" fmla="*/ 106691 w 2579678"/>
                <a:gd name="connsiteY4" fmla="*/ 1086516 h 1086515"/>
                <a:gd name="connsiteX5" fmla="*/ 0 w 2579678"/>
                <a:gd name="connsiteY5" fmla="*/ 979676 h 1086515"/>
                <a:gd name="connsiteX6" fmla="*/ 0 w 2579678"/>
                <a:gd name="connsiteY6" fmla="*/ 106840 h 1086515"/>
                <a:gd name="connsiteX7" fmla="*/ 106691 w 2579678"/>
                <a:gd name="connsiteY7" fmla="*/ 0 h 1086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9678" h="1086515">
                  <a:moveTo>
                    <a:pt x="2472988" y="0"/>
                  </a:moveTo>
                  <a:cubicBezTo>
                    <a:pt x="2531912" y="0"/>
                    <a:pt x="2579678" y="47834"/>
                    <a:pt x="2579678" y="106840"/>
                  </a:cubicBezTo>
                  <a:lnTo>
                    <a:pt x="2579678" y="979676"/>
                  </a:lnTo>
                  <a:cubicBezTo>
                    <a:pt x="2579678" y="1038682"/>
                    <a:pt x="2531911" y="1086516"/>
                    <a:pt x="2472988" y="1086516"/>
                  </a:cubicBezTo>
                  <a:lnTo>
                    <a:pt x="106691" y="1086516"/>
                  </a:lnTo>
                  <a:cubicBezTo>
                    <a:pt x="47767" y="1086516"/>
                    <a:pt x="0" y="1038682"/>
                    <a:pt x="0" y="979676"/>
                  </a:cubicBezTo>
                  <a:lnTo>
                    <a:pt x="0" y="106840"/>
                  </a:lnTo>
                  <a:cubicBezTo>
                    <a:pt x="0" y="47834"/>
                    <a:pt x="47767" y="0"/>
                    <a:pt x="106691" y="0"/>
                  </a:cubicBezTo>
                  <a:close/>
                </a:path>
              </a:pathLst>
            </a:custGeom>
            <a:solidFill>
              <a:schemeClr val="bg1"/>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26" name="Forma libre 25">
              <a:extLst>
                <a:ext uri="{FF2B5EF4-FFF2-40B4-BE49-F238E27FC236}">
                  <a16:creationId xmlns:a16="http://schemas.microsoft.com/office/drawing/2014/main" id="{82CE21CB-D50B-0F48-E1AE-91FBD1123D7C}"/>
                </a:ext>
              </a:extLst>
            </p:cNvPr>
            <p:cNvSpPr/>
            <p:nvPr/>
          </p:nvSpPr>
          <p:spPr>
            <a:xfrm rot="1027801">
              <a:off x="19332363" y="1264864"/>
              <a:ext cx="2579678" cy="410597"/>
            </a:xfrm>
            <a:custGeom>
              <a:avLst/>
              <a:gdLst>
                <a:gd name="connsiteX0" fmla="*/ 2374751 w 2579678"/>
                <a:gd name="connsiteY0" fmla="*/ 0 h 410597"/>
                <a:gd name="connsiteX1" fmla="*/ 2579678 w 2579678"/>
                <a:gd name="connsiteY1" fmla="*/ 205214 h 410597"/>
                <a:gd name="connsiteX2" fmla="*/ 2579678 w 2579678"/>
                <a:gd name="connsiteY2" fmla="*/ 205383 h 410597"/>
                <a:gd name="connsiteX3" fmla="*/ 2374751 w 2579678"/>
                <a:gd name="connsiteY3" fmla="*/ 410597 h 410597"/>
                <a:gd name="connsiteX4" fmla="*/ 204927 w 2579678"/>
                <a:gd name="connsiteY4" fmla="*/ 410597 h 410597"/>
                <a:gd name="connsiteX5" fmla="*/ 0 w 2579678"/>
                <a:gd name="connsiteY5" fmla="*/ 205383 h 410597"/>
                <a:gd name="connsiteX6" fmla="*/ 0 w 2579678"/>
                <a:gd name="connsiteY6" fmla="*/ 205214 h 410597"/>
                <a:gd name="connsiteX7" fmla="*/ 204927 w 2579678"/>
                <a:gd name="connsiteY7" fmla="*/ 0 h 41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9678" h="410597">
                  <a:moveTo>
                    <a:pt x="2374751" y="0"/>
                  </a:moveTo>
                  <a:cubicBezTo>
                    <a:pt x="2487929" y="0"/>
                    <a:pt x="2579678" y="91877"/>
                    <a:pt x="2579678" y="205214"/>
                  </a:cubicBezTo>
                  <a:lnTo>
                    <a:pt x="2579678" y="205383"/>
                  </a:lnTo>
                  <a:cubicBezTo>
                    <a:pt x="2579678" y="318720"/>
                    <a:pt x="2487929" y="410597"/>
                    <a:pt x="2374751" y="410597"/>
                  </a:cubicBezTo>
                  <a:lnTo>
                    <a:pt x="204927" y="410597"/>
                  </a:lnTo>
                  <a:cubicBezTo>
                    <a:pt x="91749" y="410597"/>
                    <a:pt x="0" y="318720"/>
                    <a:pt x="0" y="205383"/>
                  </a:cubicBezTo>
                  <a:lnTo>
                    <a:pt x="0" y="205214"/>
                  </a:lnTo>
                  <a:cubicBezTo>
                    <a:pt x="0" y="91877"/>
                    <a:pt x="91749" y="0"/>
                    <a:pt x="204927" y="0"/>
                  </a:cubicBezTo>
                  <a:close/>
                </a:path>
              </a:pathLst>
            </a:custGeom>
            <a:solidFill>
              <a:schemeClr val="bg1"/>
            </a:solidFill>
            <a:ln w="16881" cap="flat">
              <a:noFill/>
              <a:prstDash val="solid"/>
              <a:miter/>
            </a:ln>
          </p:spPr>
          <p:txBody>
            <a:bodyPr rtlCol="0" anchor="ctr"/>
            <a:lstStyle/>
            <a:p>
              <a:endParaRPr lang="es-SV" sz="447" dirty="0">
                <a:latin typeface="Inter Tight Light" pitchFamily="2" charset="0"/>
                <a:ea typeface="Inter Tight Light" pitchFamily="2" charset="0"/>
                <a:cs typeface="Inter Tight Light" pitchFamily="2" charset="0"/>
              </a:endParaRPr>
            </a:p>
          </p:txBody>
        </p:sp>
        <p:sp>
          <p:nvSpPr>
            <p:cNvPr id="27" name="Forma libre 26">
              <a:extLst>
                <a:ext uri="{FF2B5EF4-FFF2-40B4-BE49-F238E27FC236}">
                  <a16:creationId xmlns:a16="http://schemas.microsoft.com/office/drawing/2014/main" id="{33AA676F-52F1-F035-2FA7-F9EA4AC723F3}"/>
                </a:ext>
              </a:extLst>
            </p:cNvPr>
            <p:cNvSpPr/>
            <p:nvPr/>
          </p:nvSpPr>
          <p:spPr>
            <a:xfrm rot="1027801">
              <a:off x="19369094" y="1610905"/>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1 w 356593"/>
                <a:gd name="connsiteY4" fmla="*/ 213680 h 213679"/>
                <a:gd name="connsiteX5" fmla="*/ 0 w 356593"/>
                <a:gd name="connsiteY5" fmla="*/ 106840 h 213679"/>
                <a:gd name="connsiteX6" fmla="*/ 0 w 356593"/>
                <a:gd name="connsiteY6" fmla="*/ 106840 h 213679"/>
                <a:gd name="connsiteX7" fmla="*/ 106691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1" y="213680"/>
                  </a:lnTo>
                  <a:cubicBezTo>
                    <a:pt x="47767" y="213680"/>
                    <a:pt x="0" y="165846"/>
                    <a:pt x="0" y="106840"/>
                  </a:cubicBezTo>
                  <a:lnTo>
                    <a:pt x="0" y="106840"/>
                  </a:lnTo>
                  <a:cubicBezTo>
                    <a:pt x="0" y="47834"/>
                    <a:pt x="47767" y="0"/>
                    <a:pt x="106691" y="0"/>
                  </a:cubicBezTo>
                  <a:close/>
                </a:path>
              </a:pathLst>
            </a:custGeom>
            <a:solidFill>
              <a:schemeClr val="accent1">
                <a:lumMod val="75000"/>
                <a:lumOff val="25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28" name="Forma libre 27">
              <a:extLst>
                <a:ext uri="{FF2B5EF4-FFF2-40B4-BE49-F238E27FC236}">
                  <a16:creationId xmlns:a16="http://schemas.microsoft.com/office/drawing/2014/main" id="{59251724-AEDD-2B86-C296-B2A62DCFB56A}"/>
                </a:ext>
              </a:extLst>
            </p:cNvPr>
            <p:cNvSpPr/>
            <p:nvPr/>
          </p:nvSpPr>
          <p:spPr>
            <a:xfrm rot="1027801">
              <a:off x="19825039" y="1751695"/>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1 w 356593"/>
                <a:gd name="connsiteY4" fmla="*/ 213680 h 213679"/>
                <a:gd name="connsiteX5" fmla="*/ 0 w 356593"/>
                <a:gd name="connsiteY5" fmla="*/ 106840 h 213679"/>
                <a:gd name="connsiteX6" fmla="*/ 0 w 356593"/>
                <a:gd name="connsiteY6" fmla="*/ 106840 h 213679"/>
                <a:gd name="connsiteX7" fmla="*/ 106691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1" y="213680"/>
                  </a:lnTo>
                  <a:cubicBezTo>
                    <a:pt x="47767" y="213680"/>
                    <a:pt x="0" y="165846"/>
                    <a:pt x="0" y="106840"/>
                  </a:cubicBezTo>
                  <a:lnTo>
                    <a:pt x="0" y="106840"/>
                  </a:lnTo>
                  <a:cubicBezTo>
                    <a:pt x="0" y="47834"/>
                    <a:pt x="47767" y="0"/>
                    <a:pt x="106691" y="0"/>
                  </a:cubicBezTo>
                  <a:close/>
                </a:path>
              </a:pathLst>
            </a:custGeom>
            <a:solidFill>
              <a:schemeClr val="accent1">
                <a:lumMod val="75000"/>
                <a:lumOff val="25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29" name="Forma libre 28">
              <a:extLst>
                <a:ext uri="{FF2B5EF4-FFF2-40B4-BE49-F238E27FC236}">
                  <a16:creationId xmlns:a16="http://schemas.microsoft.com/office/drawing/2014/main" id="{FE6EE881-8CD0-538C-1F36-527688B53232}"/>
                </a:ext>
              </a:extLst>
            </p:cNvPr>
            <p:cNvSpPr/>
            <p:nvPr/>
          </p:nvSpPr>
          <p:spPr>
            <a:xfrm rot="1027801">
              <a:off x="20281152" y="1892316"/>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0 w 356593"/>
                <a:gd name="connsiteY4" fmla="*/ 213680 h 213679"/>
                <a:gd name="connsiteX5" fmla="*/ 0 w 356593"/>
                <a:gd name="connsiteY5" fmla="*/ 106840 h 213679"/>
                <a:gd name="connsiteX6" fmla="*/ 0 w 356593"/>
                <a:gd name="connsiteY6" fmla="*/ 106840 h 213679"/>
                <a:gd name="connsiteX7" fmla="*/ 106690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0" y="213680"/>
                  </a:lnTo>
                  <a:cubicBezTo>
                    <a:pt x="47767" y="213680"/>
                    <a:pt x="0" y="165846"/>
                    <a:pt x="0" y="106840"/>
                  </a:cubicBezTo>
                  <a:lnTo>
                    <a:pt x="0" y="106840"/>
                  </a:lnTo>
                  <a:cubicBezTo>
                    <a:pt x="0" y="47834"/>
                    <a:pt x="47767" y="0"/>
                    <a:pt x="106690" y="0"/>
                  </a:cubicBezTo>
                  <a:close/>
                </a:path>
              </a:pathLst>
            </a:custGeom>
            <a:solidFill>
              <a:schemeClr val="accent1">
                <a:lumMod val="75000"/>
                <a:lumOff val="25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30" name="Forma libre 29">
              <a:extLst>
                <a:ext uri="{FF2B5EF4-FFF2-40B4-BE49-F238E27FC236}">
                  <a16:creationId xmlns:a16="http://schemas.microsoft.com/office/drawing/2014/main" id="{2A0B13A0-3C01-03A1-11E9-BE9776E64430}"/>
                </a:ext>
              </a:extLst>
            </p:cNvPr>
            <p:cNvSpPr/>
            <p:nvPr/>
          </p:nvSpPr>
          <p:spPr>
            <a:xfrm rot="1027801">
              <a:off x="20737097" y="2033107"/>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1 w 356593"/>
                <a:gd name="connsiteY4" fmla="*/ 213680 h 213679"/>
                <a:gd name="connsiteX5" fmla="*/ 0 w 356593"/>
                <a:gd name="connsiteY5" fmla="*/ 106840 h 213679"/>
                <a:gd name="connsiteX6" fmla="*/ 0 w 356593"/>
                <a:gd name="connsiteY6" fmla="*/ 106840 h 213679"/>
                <a:gd name="connsiteX7" fmla="*/ 106691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1" y="213680"/>
                  </a:lnTo>
                  <a:cubicBezTo>
                    <a:pt x="47767" y="213680"/>
                    <a:pt x="0" y="165846"/>
                    <a:pt x="0" y="106840"/>
                  </a:cubicBezTo>
                  <a:lnTo>
                    <a:pt x="0" y="106840"/>
                  </a:lnTo>
                  <a:cubicBezTo>
                    <a:pt x="0" y="47834"/>
                    <a:pt x="47767" y="0"/>
                    <a:pt x="106691" y="0"/>
                  </a:cubicBezTo>
                  <a:close/>
                </a:path>
              </a:pathLst>
            </a:custGeom>
            <a:solidFill>
              <a:schemeClr val="accent1">
                <a:lumMod val="75000"/>
                <a:lumOff val="25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31" name="Forma libre 30">
              <a:extLst>
                <a:ext uri="{FF2B5EF4-FFF2-40B4-BE49-F238E27FC236}">
                  <a16:creationId xmlns:a16="http://schemas.microsoft.com/office/drawing/2014/main" id="{D66B1EC4-3EFD-D64C-EEBF-11D2B7A90951}"/>
                </a:ext>
              </a:extLst>
            </p:cNvPr>
            <p:cNvSpPr/>
            <p:nvPr/>
          </p:nvSpPr>
          <p:spPr>
            <a:xfrm rot="1027801">
              <a:off x="21193041" y="2173728"/>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1 w 356593"/>
                <a:gd name="connsiteY4" fmla="*/ 213680 h 213679"/>
                <a:gd name="connsiteX5" fmla="*/ 0 w 356593"/>
                <a:gd name="connsiteY5" fmla="*/ 106840 h 213679"/>
                <a:gd name="connsiteX6" fmla="*/ 0 w 356593"/>
                <a:gd name="connsiteY6" fmla="*/ 106840 h 213679"/>
                <a:gd name="connsiteX7" fmla="*/ 106691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1" y="213680"/>
                  </a:lnTo>
                  <a:cubicBezTo>
                    <a:pt x="47767" y="213680"/>
                    <a:pt x="0" y="165846"/>
                    <a:pt x="0" y="106840"/>
                  </a:cubicBezTo>
                  <a:lnTo>
                    <a:pt x="0" y="106840"/>
                  </a:lnTo>
                  <a:cubicBezTo>
                    <a:pt x="0" y="47834"/>
                    <a:pt x="47767" y="0"/>
                    <a:pt x="106691" y="0"/>
                  </a:cubicBezTo>
                  <a:close/>
                </a:path>
              </a:pathLst>
            </a:custGeom>
            <a:solidFill>
              <a:schemeClr val="accent1">
                <a:lumMod val="75000"/>
                <a:lumOff val="25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32" name="Forma libre 31">
              <a:extLst>
                <a:ext uri="{FF2B5EF4-FFF2-40B4-BE49-F238E27FC236}">
                  <a16:creationId xmlns:a16="http://schemas.microsoft.com/office/drawing/2014/main" id="{DBD77325-1322-9815-7B0F-832B67DACE04}"/>
                </a:ext>
              </a:extLst>
            </p:cNvPr>
            <p:cNvSpPr/>
            <p:nvPr/>
          </p:nvSpPr>
          <p:spPr>
            <a:xfrm rot="1027801">
              <a:off x="19275280" y="1915785"/>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0 w 356593"/>
                <a:gd name="connsiteY4" fmla="*/ 213680 h 213679"/>
                <a:gd name="connsiteX5" fmla="*/ 0 w 356593"/>
                <a:gd name="connsiteY5" fmla="*/ 106840 h 213679"/>
                <a:gd name="connsiteX6" fmla="*/ 0 w 356593"/>
                <a:gd name="connsiteY6" fmla="*/ 106840 h 213679"/>
                <a:gd name="connsiteX7" fmla="*/ 106690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0" y="213680"/>
                  </a:lnTo>
                  <a:cubicBezTo>
                    <a:pt x="47767" y="213680"/>
                    <a:pt x="0" y="165846"/>
                    <a:pt x="0" y="106840"/>
                  </a:cubicBezTo>
                  <a:lnTo>
                    <a:pt x="0" y="106840"/>
                  </a:lnTo>
                  <a:cubicBezTo>
                    <a:pt x="0" y="47834"/>
                    <a:pt x="47767" y="0"/>
                    <a:pt x="106690" y="0"/>
                  </a:cubicBezTo>
                  <a:close/>
                </a:path>
              </a:pathLst>
            </a:custGeom>
            <a:solidFill>
              <a:schemeClr val="accent1">
                <a:lumMod val="75000"/>
                <a:lumOff val="25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33" name="Forma libre 32">
              <a:extLst>
                <a:ext uri="{FF2B5EF4-FFF2-40B4-BE49-F238E27FC236}">
                  <a16:creationId xmlns:a16="http://schemas.microsoft.com/office/drawing/2014/main" id="{7BF6D6FB-C1D8-D0A9-CD14-8CE85F64545C}"/>
                </a:ext>
              </a:extLst>
            </p:cNvPr>
            <p:cNvSpPr/>
            <p:nvPr/>
          </p:nvSpPr>
          <p:spPr>
            <a:xfrm rot="1027801">
              <a:off x="19731224" y="2056576"/>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0 w 356593"/>
                <a:gd name="connsiteY4" fmla="*/ 213680 h 213679"/>
                <a:gd name="connsiteX5" fmla="*/ 0 w 356593"/>
                <a:gd name="connsiteY5" fmla="*/ 106840 h 213679"/>
                <a:gd name="connsiteX6" fmla="*/ 0 w 356593"/>
                <a:gd name="connsiteY6" fmla="*/ 106840 h 213679"/>
                <a:gd name="connsiteX7" fmla="*/ 106690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0" y="213680"/>
                  </a:lnTo>
                  <a:cubicBezTo>
                    <a:pt x="47767" y="213680"/>
                    <a:pt x="0" y="165846"/>
                    <a:pt x="0" y="106840"/>
                  </a:cubicBezTo>
                  <a:lnTo>
                    <a:pt x="0" y="106840"/>
                  </a:lnTo>
                  <a:cubicBezTo>
                    <a:pt x="0" y="47834"/>
                    <a:pt x="47767" y="0"/>
                    <a:pt x="106690" y="0"/>
                  </a:cubicBezTo>
                  <a:close/>
                </a:path>
              </a:pathLst>
            </a:custGeom>
            <a:solidFill>
              <a:schemeClr val="accent1">
                <a:lumMod val="75000"/>
                <a:lumOff val="25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34" name="Forma libre 33">
              <a:extLst>
                <a:ext uri="{FF2B5EF4-FFF2-40B4-BE49-F238E27FC236}">
                  <a16:creationId xmlns:a16="http://schemas.microsoft.com/office/drawing/2014/main" id="{E5E4F683-B4C7-D843-2CDB-BE28362D1843}"/>
                </a:ext>
              </a:extLst>
            </p:cNvPr>
            <p:cNvSpPr/>
            <p:nvPr/>
          </p:nvSpPr>
          <p:spPr>
            <a:xfrm rot="1027801">
              <a:off x="20187169" y="2197197"/>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0 w 356593"/>
                <a:gd name="connsiteY4" fmla="*/ 213680 h 213679"/>
                <a:gd name="connsiteX5" fmla="*/ 0 w 356593"/>
                <a:gd name="connsiteY5" fmla="*/ 106840 h 213679"/>
                <a:gd name="connsiteX6" fmla="*/ 0 w 356593"/>
                <a:gd name="connsiteY6" fmla="*/ 106840 h 213679"/>
                <a:gd name="connsiteX7" fmla="*/ 106690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0" y="213680"/>
                  </a:lnTo>
                  <a:cubicBezTo>
                    <a:pt x="47767" y="213680"/>
                    <a:pt x="0" y="165846"/>
                    <a:pt x="0" y="106840"/>
                  </a:cubicBezTo>
                  <a:lnTo>
                    <a:pt x="0" y="106840"/>
                  </a:lnTo>
                  <a:cubicBezTo>
                    <a:pt x="0" y="47834"/>
                    <a:pt x="47767" y="0"/>
                    <a:pt x="106690" y="0"/>
                  </a:cubicBezTo>
                  <a:close/>
                </a:path>
              </a:pathLst>
            </a:custGeom>
            <a:solidFill>
              <a:schemeClr val="accent1">
                <a:lumMod val="75000"/>
                <a:lumOff val="25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35" name="Forma libre 34">
              <a:extLst>
                <a:ext uri="{FF2B5EF4-FFF2-40B4-BE49-F238E27FC236}">
                  <a16:creationId xmlns:a16="http://schemas.microsoft.com/office/drawing/2014/main" id="{4F469B01-FB12-447C-EE08-9F0D6433F181}"/>
                </a:ext>
              </a:extLst>
            </p:cNvPr>
            <p:cNvSpPr/>
            <p:nvPr/>
          </p:nvSpPr>
          <p:spPr>
            <a:xfrm rot="1027801">
              <a:off x="20643282" y="2337987"/>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1 w 356593"/>
                <a:gd name="connsiteY4" fmla="*/ 213680 h 213679"/>
                <a:gd name="connsiteX5" fmla="*/ 0 w 356593"/>
                <a:gd name="connsiteY5" fmla="*/ 106840 h 213679"/>
                <a:gd name="connsiteX6" fmla="*/ 0 w 356593"/>
                <a:gd name="connsiteY6" fmla="*/ 106840 h 213679"/>
                <a:gd name="connsiteX7" fmla="*/ 106691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1" y="213680"/>
                  </a:lnTo>
                  <a:cubicBezTo>
                    <a:pt x="47767" y="213680"/>
                    <a:pt x="0" y="165846"/>
                    <a:pt x="0" y="106840"/>
                  </a:cubicBezTo>
                  <a:lnTo>
                    <a:pt x="0" y="106840"/>
                  </a:lnTo>
                  <a:cubicBezTo>
                    <a:pt x="0" y="47834"/>
                    <a:pt x="47767" y="0"/>
                    <a:pt x="106691" y="0"/>
                  </a:cubicBezTo>
                  <a:close/>
                </a:path>
              </a:pathLst>
            </a:custGeom>
            <a:solidFill>
              <a:schemeClr val="accent1">
                <a:lumMod val="75000"/>
                <a:lumOff val="25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36" name="Forma libre 35">
              <a:extLst>
                <a:ext uri="{FF2B5EF4-FFF2-40B4-BE49-F238E27FC236}">
                  <a16:creationId xmlns:a16="http://schemas.microsoft.com/office/drawing/2014/main" id="{184C5227-2EE5-0F8A-180E-42C9538CE5CC}"/>
                </a:ext>
              </a:extLst>
            </p:cNvPr>
            <p:cNvSpPr/>
            <p:nvPr/>
          </p:nvSpPr>
          <p:spPr>
            <a:xfrm rot="1027801">
              <a:off x="21099227" y="2478778"/>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1 w 356593"/>
                <a:gd name="connsiteY4" fmla="*/ 213680 h 213679"/>
                <a:gd name="connsiteX5" fmla="*/ 0 w 356593"/>
                <a:gd name="connsiteY5" fmla="*/ 106840 h 213679"/>
                <a:gd name="connsiteX6" fmla="*/ 0 w 356593"/>
                <a:gd name="connsiteY6" fmla="*/ 106840 h 213679"/>
                <a:gd name="connsiteX7" fmla="*/ 106691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1" y="213680"/>
                  </a:lnTo>
                  <a:cubicBezTo>
                    <a:pt x="47767" y="213680"/>
                    <a:pt x="0" y="165846"/>
                    <a:pt x="0" y="106840"/>
                  </a:cubicBezTo>
                  <a:lnTo>
                    <a:pt x="0" y="106840"/>
                  </a:lnTo>
                  <a:cubicBezTo>
                    <a:pt x="0" y="47834"/>
                    <a:pt x="47767" y="0"/>
                    <a:pt x="106691" y="0"/>
                  </a:cubicBezTo>
                  <a:close/>
                </a:path>
              </a:pathLst>
            </a:custGeom>
            <a:solidFill>
              <a:schemeClr val="accent1">
                <a:lumMod val="75000"/>
                <a:lumOff val="25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37" name="Forma libre 36">
              <a:extLst>
                <a:ext uri="{FF2B5EF4-FFF2-40B4-BE49-F238E27FC236}">
                  <a16:creationId xmlns:a16="http://schemas.microsoft.com/office/drawing/2014/main" id="{E4475902-EB70-26A5-3209-AF3BD5130761}"/>
                </a:ext>
              </a:extLst>
            </p:cNvPr>
            <p:cNvSpPr/>
            <p:nvPr/>
          </p:nvSpPr>
          <p:spPr>
            <a:xfrm rot="1027801">
              <a:off x="19181296" y="2220666"/>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0 w 356593"/>
                <a:gd name="connsiteY4" fmla="*/ 213680 h 213679"/>
                <a:gd name="connsiteX5" fmla="*/ 0 w 356593"/>
                <a:gd name="connsiteY5" fmla="*/ 106840 h 213679"/>
                <a:gd name="connsiteX6" fmla="*/ 0 w 356593"/>
                <a:gd name="connsiteY6" fmla="*/ 106840 h 213679"/>
                <a:gd name="connsiteX7" fmla="*/ 106690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0" y="213680"/>
                  </a:lnTo>
                  <a:cubicBezTo>
                    <a:pt x="47767" y="213680"/>
                    <a:pt x="0" y="165846"/>
                    <a:pt x="0" y="106840"/>
                  </a:cubicBezTo>
                  <a:lnTo>
                    <a:pt x="0" y="106840"/>
                  </a:lnTo>
                  <a:cubicBezTo>
                    <a:pt x="0" y="47834"/>
                    <a:pt x="47767" y="0"/>
                    <a:pt x="106690" y="0"/>
                  </a:cubicBezTo>
                  <a:close/>
                </a:path>
              </a:pathLst>
            </a:custGeom>
            <a:solidFill>
              <a:schemeClr val="accent1">
                <a:lumMod val="75000"/>
                <a:lumOff val="25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38" name="Forma libre 37">
              <a:extLst>
                <a:ext uri="{FF2B5EF4-FFF2-40B4-BE49-F238E27FC236}">
                  <a16:creationId xmlns:a16="http://schemas.microsoft.com/office/drawing/2014/main" id="{6C2348C4-7892-EB09-3113-E93FDB3FEE25}"/>
                </a:ext>
              </a:extLst>
            </p:cNvPr>
            <p:cNvSpPr/>
            <p:nvPr/>
          </p:nvSpPr>
          <p:spPr>
            <a:xfrm rot="1027801">
              <a:off x="19637410" y="2361456"/>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0 w 356593"/>
                <a:gd name="connsiteY4" fmla="*/ 213680 h 213679"/>
                <a:gd name="connsiteX5" fmla="*/ 0 w 356593"/>
                <a:gd name="connsiteY5" fmla="*/ 106840 h 213679"/>
                <a:gd name="connsiteX6" fmla="*/ 0 w 356593"/>
                <a:gd name="connsiteY6" fmla="*/ 106840 h 213679"/>
                <a:gd name="connsiteX7" fmla="*/ 106690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0" y="213680"/>
                  </a:lnTo>
                  <a:cubicBezTo>
                    <a:pt x="47767" y="213680"/>
                    <a:pt x="0" y="165846"/>
                    <a:pt x="0" y="106840"/>
                  </a:cubicBezTo>
                  <a:lnTo>
                    <a:pt x="0" y="106840"/>
                  </a:lnTo>
                  <a:cubicBezTo>
                    <a:pt x="0" y="47834"/>
                    <a:pt x="47767" y="0"/>
                    <a:pt x="106690" y="0"/>
                  </a:cubicBezTo>
                  <a:close/>
                </a:path>
              </a:pathLst>
            </a:custGeom>
            <a:solidFill>
              <a:schemeClr val="accent1">
                <a:lumMod val="75000"/>
                <a:lumOff val="25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39" name="Forma libre 38">
              <a:extLst>
                <a:ext uri="{FF2B5EF4-FFF2-40B4-BE49-F238E27FC236}">
                  <a16:creationId xmlns:a16="http://schemas.microsoft.com/office/drawing/2014/main" id="{35F5FD38-8F1C-08B4-3BB6-965BCCAF1F64}"/>
                </a:ext>
              </a:extLst>
            </p:cNvPr>
            <p:cNvSpPr/>
            <p:nvPr/>
          </p:nvSpPr>
          <p:spPr>
            <a:xfrm rot="1027801">
              <a:off x="20093354" y="2502247"/>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0 w 356593"/>
                <a:gd name="connsiteY4" fmla="*/ 213680 h 213679"/>
                <a:gd name="connsiteX5" fmla="*/ 0 w 356593"/>
                <a:gd name="connsiteY5" fmla="*/ 106840 h 213679"/>
                <a:gd name="connsiteX6" fmla="*/ 0 w 356593"/>
                <a:gd name="connsiteY6" fmla="*/ 106840 h 213679"/>
                <a:gd name="connsiteX7" fmla="*/ 106690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0" y="213680"/>
                  </a:lnTo>
                  <a:cubicBezTo>
                    <a:pt x="47767" y="213680"/>
                    <a:pt x="0" y="165846"/>
                    <a:pt x="0" y="106840"/>
                  </a:cubicBezTo>
                  <a:lnTo>
                    <a:pt x="0" y="106840"/>
                  </a:lnTo>
                  <a:cubicBezTo>
                    <a:pt x="0" y="47834"/>
                    <a:pt x="47767" y="0"/>
                    <a:pt x="106690" y="0"/>
                  </a:cubicBezTo>
                  <a:close/>
                </a:path>
              </a:pathLst>
            </a:custGeom>
            <a:solidFill>
              <a:schemeClr val="accent1">
                <a:lumMod val="75000"/>
                <a:lumOff val="25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40" name="Forma libre 39">
              <a:extLst>
                <a:ext uri="{FF2B5EF4-FFF2-40B4-BE49-F238E27FC236}">
                  <a16:creationId xmlns:a16="http://schemas.microsoft.com/office/drawing/2014/main" id="{96CB5DF4-C993-269F-293E-B434BCE2C477}"/>
                </a:ext>
              </a:extLst>
            </p:cNvPr>
            <p:cNvSpPr/>
            <p:nvPr/>
          </p:nvSpPr>
          <p:spPr>
            <a:xfrm rot="1027801">
              <a:off x="20549299" y="2642868"/>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0 w 356593"/>
                <a:gd name="connsiteY4" fmla="*/ 213680 h 213679"/>
                <a:gd name="connsiteX5" fmla="*/ 0 w 356593"/>
                <a:gd name="connsiteY5" fmla="*/ 106840 h 213679"/>
                <a:gd name="connsiteX6" fmla="*/ 0 w 356593"/>
                <a:gd name="connsiteY6" fmla="*/ 106840 h 213679"/>
                <a:gd name="connsiteX7" fmla="*/ 106690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0" y="213680"/>
                  </a:lnTo>
                  <a:cubicBezTo>
                    <a:pt x="47767" y="213680"/>
                    <a:pt x="0" y="165846"/>
                    <a:pt x="0" y="106840"/>
                  </a:cubicBezTo>
                  <a:lnTo>
                    <a:pt x="0" y="106840"/>
                  </a:lnTo>
                  <a:cubicBezTo>
                    <a:pt x="0" y="47834"/>
                    <a:pt x="47767" y="0"/>
                    <a:pt x="106690" y="0"/>
                  </a:cubicBezTo>
                  <a:close/>
                </a:path>
              </a:pathLst>
            </a:custGeom>
            <a:solidFill>
              <a:schemeClr val="accent1">
                <a:lumMod val="75000"/>
                <a:lumOff val="25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41" name="Forma libre 40">
              <a:extLst>
                <a:ext uri="{FF2B5EF4-FFF2-40B4-BE49-F238E27FC236}">
                  <a16:creationId xmlns:a16="http://schemas.microsoft.com/office/drawing/2014/main" id="{B2F6E954-FB89-7F7C-0697-225DAEFD5E2B}"/>
                </a:ext>
              </a:extLst>
            </p:cNvPr>
            <p:cNvSpPr/>
            <p:nvPr/>
          </p:nvSpPr>
          <p:spPr>
            <a:xfrm rot="1027801">
              <a:off x="21005574" y="2783708"/>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0 w 356593"/>
                <a:gd name="connsiteY4" fmla="*/ 213680 h 213679"/>
                <a:gd name="connsiteX5" fmla="*/ 0 w 356593"/>
                <a:gd name="connsiteY5" fmla="*/ 106840 h 213679"/>
                <a:gd name="connsiteX6" fmla="*/ 0 w 356593"/>
                <a:gd name="connsiteY6" fmla="*/ 106840 h 213679"/>
                <a:gd name="connsiteX7" fmla="*/ 106690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0" y="213680"/>
                  </a:lnTo>
                  <a:cubicBezTo>
                    <a:pt x="47767" y="213680"/>
                    <a:pt x="0" y="165846"/>
                    <a:pt x="0" y="106840"/>
                  </a:cubicBezTo>
                  <a:lnTo>
                    <a:pt x="0" y="106840"/>
                  </a:lnTo>
                  <a:cubicBezTo>
                    <a:pt x="0" y="47834"/>
                    <a:pt x="47767" y="0"/>
                    <a:pt x="106690" y="0"/>
                  </a:cubicBezTo>
                  <a:close/>
                </a:path>
              </a:pathLst>
            </a:custGeom>
            <a:solidFill>
              <a:schemeClr val="accent1">
                <a:lumMod val="75000"/>
                <a:lumOff val="25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42" name="Forma libre 41">
              <a:extLst>
                <a:ext uri="{FF2B5EF4-FFF2-40B4-BE49-F238E27FC236}">
                  <a16:creationId xmlns:a16="http://schemas.microsoft.com/office/drawing/2014/main" id="{0F0C8976-4F28-6CC4-BA87-38BED5B3DBDA}"/>
                </a:ext>
              </a:extLst>
            </p:cNvPr>
            <p:cNvSpPr/>
            <p:nvPr/>
          </p:nvSpPr>
          <p:spPr>
            <a:xfrm rot="1027801">
              <a:off x="19596909" y="541946"/>
              <a:ext cx="178042" cy="263967"/>
            </a:xfrm>
            <a:custGeom>
              <a:avLst/>
              <a:gdLst>
                <a:gd name="connsiteX0" fmla="*/ 109903 w 178042"/>
                <a:gd name="connsiteY0" fmla="*/ 0 h 263967"/>
                <a:gd name="connsiteX1" fmla="*/ 178043 w 178042"/>
                <a:gd name="connsiteY1" fmla="*/ 68235 h 263967"/>
                <a:gd name="connsiteX2" fmla="*/ 178043 w 178042"/>
                <a:gd name="connsiteY2" fmla="*/ 195732 h 263967"/>
                <a:gd name="connsiteX3" fmla="*/ 109903 w 178042"/>
                <a:gd name="connsiteY3" fmla="*/ 263967 h 263967"/>
                <a:gd name="connsiteX4" fmla="*/ 68140 w 178042"/>
                <a:gd name="connsiteY4" fmla="*/ 263967 h 263967"/>
                <a:gd name="connsiteX5" fmla="*/ 0 w 178042"/>
                <a:gd name="connsiteY5" fmla="*/ 195732 h 263967"/>
                <a:gd name="connsiteX6" fmla="*/ 0 w 178042"/>
                <a:gd name="connsiteY6" fmla="*/ 68235 h 263967"/>
                <a:gd name="connsiteX7" fmla="*/ 68140 w 178042"/>
                <a:gd name="connsiteY7" fmla="*/ 0 h 263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042" h="263967">
                  <a:moveTo>
                    <a:pt x="109903" y="0"/>
                  </a:moveTo>
                  <a:cubicBezTo>
                    <a:pt x="147536" y="0"/>
                    <a:pt x="178043" y="30550"/>
                    <a:pt x="178043" y="68235"/>
                  </a:cubicBezTo>
                  <a:lnTo>
                    <a:pt x="178043" y="195732"/>
                  </a:lnTo>
                  <a:cubicBezTo>
                    <a:pt x="178043" y="233417"/>
                    <a:pt x="147536" y="263967"/>
                    <a:pt x="109903" y="263967"/>
                  </a:cubicBezTo>
                  <a:lnTo>
                    <a:pt x="68140" y="263967"/>
                  </a:lnTo>
                  <a:cubicBezTo>
                    <a:pt x="30507" y="263967"/>
                    <a:pt x="0" y="233417"/>
                    <a:pt x="0" y="195732"/>
                  </a:cubicBezTo>
                  <a:lnTo>
                    <a:pt x="0" y="68235"/>
                  </a:lnTo>
                  <a:cubicBezTo>
                    <a:pt x="0" y="30550"/>
                    <a:pt x="30507" y="0"/>
                    <a:pt x="68140" y="0"/>
                  </a:cubicBezTo>
                  <a:close/>
                </a:path>
              </a:pathLst>
            </a:custGeom>
            <a:solidFill>
              <a:schemeClr val="accent1">
                <a:lumMod val="90000"/>
                <a:lumOff val="10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43" name="Forma libre 42">
              <a:extLst>
                <a:ext uri="{FF2B5EF4-FFF2-40B4-BE49-F238E27FC236}">
                  <a16:creationId xmlns:a16="http://schemas.microsoft.com/office/drawing/2014/main" id="{790E54C0-BAF2-A47B-B32D-521A62D58AF0}"/>
                </a:ext>
              </a:extLst>
            </p:cNvPr>
            <p:cNvSpPr/>
            <p:nvPr/>
          </p:nvSpPr>
          <p:spPr>
            <a:xfrm rot="1027801">
              <a:off x="20257239" y="745824"/>
              <a:ext cx="178042" cy="263967"/>
            </a:xfrm>
            <a:custGeom>
              <a:avLst/>
              <a:gdLst>
                <a:gd name="connsiteX0" fmla="*/ 109903 w 178042"/>
                <a:gd name="connsiteY0" fmla="*/ 0 h 263967"/>
                <a:gd name="connsiteX1" fmla="*/ 178043 w 178042"/>
                <a:gd name="connsiteY1" fmla="*/ 68235 h 263967"/>
                <a:gd name="connsiteX2" fmla="*/ 178043 w 178042"/>
                <a:gd name="connsiteY2" fmla="*/ 195732 h 263967"/>
                <a:gd name="connsiteX3" fmla="*/ 109903 w 178042"/>
                <a:gd name="connsiteY3" fmla="*/ 263967 h 263967"/>
                <a:gd name="connsiteX4" fmla="*/ 68140 w 178042"/>
                <a:gd name="connsiteY4" fmla="*/ 263967 h 263967"/>
                <a:gd name="connsiteX5" fmla="*/ 0 w 178042"/>
                <a:gd name="connsiteY5" fmla="*/ 195732 h 263967"/>
                <a:gd name="connsiteX6" fmla="*/ 0 w 178042"/>
                <a:gd name="connsiteY6" fmla="*/ 68235 h 263967"/>
                <a:gd name="connsiteX7" fmla="*/ 68140 w 178042"/>
                <a:gd name="connsiteY7" fmla="*/ 0 h 263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042" h="263967">
                  <a:moveTo>
                    <a:pt x="109903" y="0"/>
                  </a:moveTo>
                  <a:cubicBezTo>
                    <a:pt x="147536" y="0"/>
                    <a:pt x="178043" y="30550"/>
                    <a:pt x="178043" y="68235"/>
                  </a:cubicBezTo>
                  <a:lnTo>
                    <a:pt x="178043" y="195732"/>
                  </a:lnTo>
                  <a:cubicBezTo>
                    <a:pt x="178043" y="233417"/>
                    <a:pt x="147536" y="263967"/>
                    <a:pt x="109903" y="263967"/>
                  </a:cubicBezTo>
                  <a:lnTo>
                    <a:pt x="68140" y="263967"/>
                  </a:lnTo>
                  <a:cubicBezTo>
                    <a:pt x="30507" y="263967"/>
                    <a:pt x="0" y="233417"/>
                    <a:pt x="0" y="195732"/>
                  </a:cubicBezTo>
                  <a:lnTo>
                    <a:pt x="0" y="68235"/>
                  </a:lnTo>
                  <a:cubicBezTo>
                    <a:pt x="0" y="30550"/>
                    <a:pt x="30507" y="0"/>
                    <a:pt x="68140" y="0"/>
                  </a:cubicBezTo>
                  <a:close/>
                </a:path>
              </a:pathLst>
            </a:custGeom>
            <a:solidFill>
              <a:schemeClr val="accent1">
                <a:lumMod val="90000"/>
                <a:lumOff val="10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44" name="Forma libre 43">
              <a:extLst>
                <a:ext uri="{FF2B5EF4-FFF2-40B4-BE49-F238E27FC236}">
                  <a16:creationId xmlns:a16="http://schemas.microsoft.com/office/drawing/2014/main" id="{37311761-071C-0778-B94D-018F62BE3B31}"/>
                </a:ext>
              </a:extLst>
            </p:cNvPr>
            <p:cNvSpPr/>
            <p:nvPr/>
          </p:nvSpPr>
          <p:spPr>
            <a:xfrm rot="1027801">
              <a:off x="20917527" y="949645"/>
              <a:ext cx="178042" cy="263967"/>
            </a:xfrm>
            <a:custGeom>
              <a:avLst/>
              <a:gdLst>
                <a:gd name="connsiteX0" fmla="*/ 109903 w 178042"/>
                <a:gd name="connsiteY0" fmla="*/ 0 h 263967"/>
                <a:gd name="connsiteX1" fmla="*/ 178043 w 178042"/>
                <a:gd name="connsiteY1" fmla="*/ 68235 h 263967"/>
                <a:gd name="connsiteX2" fmla="*/ 178043 w 178042"/>
                <a:gd name="connsiteY2" fmla="*/ 195732 h 263967"/>
                <a:gd name="connsiteX3" fmla="*/ 109903 w 178042"/>
                <a:gd name="connsiteY3" fmla="*/ 263967 h 263967"/>
                <a:gd name="connsiteX4" fmla="*/ 68140 w 178042"/>
                <a:gd name="connsiteY4" fmla="*/ 263967 h 263967"/>
                <a:gd name="connsiteX5" fmla="*/ 0 w 178042"/>
                <a:gd name="connsiteY5" fmla="*/ 195732 h 263967"/>
                <a:gd name="connsiteX6" fmla="*/ 0 w 178042"/>
                <a:gd name="connsiteY6" fmla="*/ 68235 h 263967"/>
                <a:gd name="connsiteX7" fmla="*/ 68140 w 178042"/>
                <a:gd name="connsiteY7" fmla="*/ 0 h 263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042" h="263967">
                  <a:moveTo>
                    <a:pt x="109903" y="0"/>
                  </a:moveTo>
                  <a:cubicBezTo>
                    <a:pt x="147536" y="0"/>
                    <a:pt x="178043" y="30550"/>
                    <a:pt x="178043" y="68235"/>
                  </a:cubicBezTo>
                  <a:lnTo>
                    <a:pt x="178043" y="195732"/>
                  </a:lnTo>
                  <a:cubicBezTo>
                    <a:pt x="178043" y="233417"/>
                    <a:pt x="147536" y="263967"/>
                    <a:pt x="109903" y="263967"/>
                  </a:cubicBezTo>
                  <a:lnTo>
                    <a:pt x="68140" y="263967"/>
                  </a:lnTo>
                  <a:cubicBezTo>
                    <a:pt x="30507" y="263967"/>
                    <a:pt x="0" y="233417"/>
                    <a:pt x="0" y="195732"/>
                  </a:cubicBezTo>
                  <a:lnTo>
                    <a:pt x="0" y="68235"/>
                  </a:lnTo>
                  <a:cubicBezTo>
                    <a:pt x="0" y="30550"/>
                    <a:pt x="30507" y="0"/>
                    <a:pt x="68140" y="0"/>
                  </a:cubicBezTo>
                  <a:close/>
                </a:path>
              </a:pathLst>
            </a:custGeom>
            <a:solidFill>
              <a:schemeClr val="accent1">
                <a:lumMod val="90000"/>
                <a:lumOff val="10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sp>
          <p:nvSpPr>
            <p:cNvPr id="45" name="Forma libre 44">
              <a:extLst>
                <a:ext uri="{FF2B5EF4-FFF2-40B4-BE49-F238E27FC236}">
                  <a16:creationId xmlns:a16="http://schemas.microsoft.com/office/drawing/2014/main" id="{49CEC524-906A-99A2-7DE2-4D11165E44F9}"/>
                </a:ext>
              </a:extLst>
            </p:cNvPr>
            <p:cNvSpPr/>
            <p:nvPr/>
          </p:nvSpPr>
          <p:spPr>
            <a:xfrm rot="1027801">
              <a:off x="21577865" y="1153303"/>
              <a:ext cx="178042" cy="263967"/>
            </a:xfrm>
            <a:custGeom>
              <a:avLst/>
              <a:gdLst>
                <a:gd name="connsiteX0" fmla="*/ 109903 w 178042"/>
                <a:gd name="connsiteY0" fmla="*/ 0 h 263967"/>
                <a:gd name="connsiteX1" fmla="*/ 178043 w 178042"/>
                <a:gd name="connsiteY1" fmla="*/ 68235 h 263967"/>
                <a:gd name="connsiteX2" fmla="*/ 178043 w 178042"/>
                <a:gd name="connsiteY2" fmla="*/ 195732 h 263967"/>
                <a:gd name="connsiteX3" fmla="*/ 109903 w 178042"/>
                <a:gd name="connsiteY3" fmla="*/ 263967 h 263967"/>
                <a:gd name="connsiteX4" fmla="*/ 68140 w 178042"/>
                <a:gd name="connsiteY4" fmla="*/ 263967 h 263967"/>
                <a:gd name="connsiteX5" fmla="*/ 0 w 178042"/>
                <a:gd name="connsiteY5" fmla="*/ 195732 h 263967"/>
                <a:gd name="connsiteX6" fmla="*/ 0 w 178042"/>
                <a:gd name="connsiteY6" fmla="*/ 68235 h 263967"/>
                <a:gd name="connsiteX7" fmla="*/ 68140 w 178042"/>
                <a:gd name="connsiteY7" fmla="*/ 0 h 263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042" h="263967">
                  <a:moveTo>
                    <a:pt x="109903" y="0"/>
                  </a:moveTo>
                  <a:cubicBezTo>
                    <a:pt x="147536" y="0"/>
                    <a:pt x="178043" y="30550"/>
                    <a:pt x="178043" y="68235"/>
                  </a:cubicBezTo>
                  <a:lnTo>
                    <a:pt x="178043" y="195732"/>
                  </a:lnTo>
                  <a:cubicBezTo>
                    <a:pt x="178043" y="233417"/>
                    <a:pt x="147536" y="263967"/>
                    <a:pt x="109903" y="263967"/>
                  </a:cubicBezTo>
                  <a:lnTo>
                    <a:pt x="68140" y="263967"/>
                  </a:lnTo>
                  <a:cubicBezTo>
                    <a:pt x="30507" y="263967"/>
                    <a:pt x="0" y="233417"/>
                    <a:pt x="0" y="195732"/>
                  </a:cubicBezTo>
                  <a:lnTo>
                    <a:pt x="0" y="68235"/>
                  </a:lnTo>
                  <a:cubicBezTo>
                    <a:pt x="0" y="30550"/>
                    <a:pt x="30507" y="0"/>
                    <a:pt x="68140" y="0"/>
                  </a:cubicBezTo>
                  <a:close/>
                </a:path>
              </a:pathLst>
            </a:custGeom>
            <a:solidFill>
              <a:schemeClr val="accent1">
                <a:lumMod val="90000"/>
                <a:lumOff val="10000"/>
              </a:schemeClr>
            </a:solidFill>
            <a:ln w="16881" cap="flat">
              <a:noFill/>
              <a:prstDash val="solid"/>
              <a:miter/>
            </a:ln>
          </p:spPr>
          <p:txBody>
            <a:bodyPr rtlCol="0" anchor="ctr"/>
            <a:lstStyle/>
            <a:p>
              <a:endParaRPr lang="es-SV" sz="447">
                <a:latin typeface="Inter Tight Light" pitchFamily="2" charset="0"/>
                <a:ea typeface="Inter Tight Light" pitchFamily="2" charset="0"/>
                <a:cs typeface="Inter Tight Light" pitchFamily="2" charset="0"/>
              </a:endParaRPr>
            </a:p>
          </p:txBody>
        </p:sp>
      </p:grpSp>
      <p:sp>
        <p:nvSpPr>
          <p:cNvPr id="2" name="Google Shape;135;p1">
            <a:extLst>
              <a:ext uri="{FF2B5EF4-FFF2-40B4-BE49-F238E27FC236}">
                <a16:creationId xmlns:a16="http://schemas.microsoft.com/office/drawing/2014/main" id="{DBF653A1-0E4A-BF9A-1759-66D46384D999}"/>
              </a:ext>
            </a:extLst>
          </p:cNvPr>
          <p:cNvSpPr/>
          <p:nvPr/>
        </p:nvSpPr>
        <p:spPr>
          <a:xfrm rot="10800000" flipH="1">
            <a:off x="6034445" y="3557489"/>
            <a:ext cx="1985944" cy="1590831"/>
          </a:xfrm>
          <a:prstGeom prst="trapezoid">
            <a:avLst>
              <a:gd name="adj" fmla="val 102950"/>
            </a:avLst>
          </a:prstGeom>
          <a:gradFill>
            <a:gsLst>
              <a:gs pos="65000">
                <a:srgbClr val="FFFFFF">
                  <a:alpha val="56000"/>
                </a:srgbClr>
              </a:gs>
              <a:gs pos="34000">
                <a:srgbClr val="FFFFFF">
                  <a:alpha val="5000"/>
                  <a:lumMod val="64000"/>
                  <a:lumOff val="36000"/>
                </a:srgbClr>
              </a:gs>
              <a:gs pos="0">
                <a:srgbClr val="FFFFFF">
                  <a:alpha val="0"/>
                </a:srgbClr>
              </a:gs>
              <a:gs pos="15000">
                <a:srgbClr val="FBFBFB">
                  <a:alpha val="56000"/>
                </a:srgbClr>
              </a:gs>
              <a:gs pos="99000">
                <a:schemeClr val="lt1"/>
              </a:gs>
              <a:gs pos="100000">
                <a:schemeClr val="lt1">
                  <a:alpha val="72000"/>
                </a:schemeClr>
              </a:gs>
            </a:gsLst>
            <a:lin ang="5400000" scaled="0"/>
          </a:gradFill>
          <a:ln>
            <a:noFill/>
          </a:ln>
        </p:spPr>
        <p:txBody>
          <a:bodyPr spcFirstLastPara="1" wrap="square" lIns="55712" tIns="27848" rIns="55712" bIns="27848" anchor="ctr" anchorCtr="0">
            <a:noAutofit/>
          </a:bodyPr>
          <a:lstStyle/>
          <a:p>
            <a:pPr algn="ctr"/>
            <a:endParaRPr sz="1097" dirty="0">
              <a:solidFill>
                <a:schemeClr val="lt1"/>
              </a:solidFill>
              <a:latin typeface="Calibri"/>
              <a:ea typeface="Calibri"/>
              <a:cs typeface="Calibri"/>
              <a:sym typeface="Calibri"/>
            </a:endParaRPr>
          </a:p>
        </p:txBody>
      </p:sp>
      <p:pic>
        <p:nvPicPr>
          <p:cNvPr id="6" name="Marcador de posición de imagen 5">
            <a:extLst>
              <a:ext uri="{FF2B5EF4-FFF2-40B4-BE49-F238E27FC236}">
                <a16:creationId xmlns:a16="http://schemas.microsoft.com/office/drawing/2014/main" id="{99F50D35-415B-A96C-66D5-BA77EF7516CE}"/>
              </a:ext>
            </a:extLst>
          </p:cNvPr>
          <p:cNvPicPr>
            <a:picLocks noGrp="1" noChangeAspect="1"/>
          </p:cNvPicPr>
          <p:nvPr>
            <p:ph type="pic" sz="quarter" idx="32"/>
          </p:nvPr>
        </p:nvPicPr>
        <p:blipFill rotWithShape="1">
          <a:blip r:embed="rId4" cstate="screen">
            <a:extLst>
              <a:ext uri="{28A0092B-C50C-407E-A947-70E740481C1C}">
                <a14:useLocalDpi xmlns:a14="http://schemas.microsoft.com/office/drawing/2010/main"/>
              </a:ext>
            </a:extLst>
          </a:blip>
          <a:srcRect/>
          <a:stretch/>
        </p:blipFill>
        <p:spPr>
          <a:xfrm>
            <a:off x="6034444" y="1672593"/>
            <a:ext cx="1920677" cy="1969549"/>
          </a:xfrm>
        </p:spPr>
      </p:pic>
      <p:sp>
        <p:nvSpPr>
          <p:cNvPr id="3" name="Google Shape;135;p1">
            <a:extLst>
              <a:ext uri="{FF2B5EF4-FFF2-40B4-BE49-F238E27FC236}">
                <a16:creationId xmlns:a16="http://schemas.microsoft.com/office/drawing/2014/main" id="{B9D20253-630F-3CF1-F044-AD7C0B4A670B}"/>
              </a:ext>
            </a:extLst>
          </p:cNvPr>
          <p:cNvSpPr/>
          <p:nvPr/>
        </p:nvSpPr>
        <p:spPr>
          <a:xfrm rot="10800000" flipH="1">
            <a:off x="3687954" y="3557490"/>
            <a:ext cx="1985944" cy="1691183"/>
          </a:xfrm>
          <a:prstGeom prst="trapezoid">
            <a:avLst>
              <a:gd name="adj" fmla="val 102950"/>
            </a:avLst>
          </a:prstGeom>
          <a:gradFill>
            <a:gsLst>
              <a:gs pos="65000">
                <a:srgbClr val="FFFFFF">
                  <a:alpha val="56000"/>
                </a:srgbClr>
              </a:gs>
              <a:gs pos="34000">
                <a:srgbClr val="FFFFFF">
                  <a:alpha val="5000"/>
                  <a:lumMod val="64000"/>
                  <a:lumOff val="36000"/>
                </a:srgbClr>
              </a:gs>
              <a:gs pos="0">
                <a:srgbClr val="FFFFFF">
                  <a:alpha val="0"/>
                </a:srgbClr>
              </a:gs>
              <a:gs pos="15000">
                <a:srgbClr val="FBFBFB">
                  <a:alpha val="56000"/>
                </a:srgbClr>
              </a:gs>
              <a:gs pos="99000">
                <a:schemeClr val="lt1"/>
              </a:gs>
              <a:gs pos="100000">
                <a:schemeClr val="lt1">
                  <a:alpha val="72000"/>
                </a:schemeClr>
              </a:gs>
            </a:gsLst>
            <a:lin ang="5400000" scaled="0"/>
          </a:gradFill>
          <a:ln>
            <a:noFill/>
          </a:ln>
        </p:spPr>
        <p:txBody>
          <a:bodyPr spcFirstLastPara="1" wrap="square" lIns="55712" tIns="27848" rIns="55712" bIns="27848" anchor="ctr" anchorCtr="0">
            <a:noAutofit/>
          </a:bodyPr>
          <a:lstStyle/>
          <a:p>
            <a:pPr algn="ctr"/>
            <a:endParaRPr sz="1097">
              <a:solidFill>
                <a:schemeClr val="lt1"/>
              </a:solidFill>
              <a:latin typeface="Calibri"/>
              <a:ea typeface="Calibri"/>
              <a:cs typeface="Calibri"/>
              <a:sym typeface="Calibri"/>
            </a:endParaRPr>
          </a:p>
        </p:txBody>
      </p:sp>
      <p:sp>
        <p:nvSpPr>
          <p:cNvPr id="7" name="Google Shape;135;p1">
            <a:extLst>
              <a:ext uri="{FF2B5EF4-FFF2-40B4-BE49-F238E27FC236}">
                <a16:creationId xmlns:a16="http://schemas.microsoft.com/office/drawing/2014/main" id="{1D7102B3-6B3C-C3AB-DEF6-7C687727E7ED}"/>
              </a:ext>
            </a:extLst>
          </p:cNvPr>
          <p:cNvSpPr/>
          <p:nvPr/>
        </p:nvSpPr>
        <p:spPr>
          <a:xfrm rot="10800000" flipH="1">
            <a:off x="1161693" y="3582240"/>
            <a:ext cx="1985944" cy="1691183"/>
          </a:xfrm>
          <a:prstGeom prst="trapezoid">
            <a:avLst>
              <a:gd name="adj" fmla="val 102950"/>
            </a:avLst>
          </a:prstGeom>
          <a:gradFill>
            <a:gsLst>
              <a:gs pos="65000">
                <a:srgbClr val="FFFFFF">
                  <a:alpha val="56000"/>
                </a:srgbClr>
              </a:gs>
              <a:gs pos="34000">
                <a:srgbClr val="FFFFFF">
                  <a:alpha val="5000"/>
                  <a:lumMod val="64000"/>
                  <a:lumOff val="36000"/>
                </a:srgbClr>
              </a:gs>
              <a:gs pos="0">
                <a:srgbClr val="FFFFFF">
                  <a:alpha val="0"/>
                </a:srgbClr>
              </a:gs>
              <a:gs pos="15000">
                <a:srgbClr val="FBFBFB">
                  <a:alpha val="56000"/>
                </a:srgbClr>
              </a:gs>
              <a:gs pos="99000">
                <a:schemeClr val="lt1"/>
              </a:gs>
              <a:gs pos="100000">
                <a:schemeClr val="lt1">
                  <a:alpha val="72000"/>
                </a:schemeClr>
              </a:gs>
            </a:gsLst>
            <a:lin ang="5400000" scaled="0"/>
          </a:gradFill>
          <a:ln>
            <a:noFill/>
          </a:ln>
        </p:spPr>
        <p:txBody>
          <a:bodyPr spcFirstLastPara="1" wrap="square" lIns="55712" tIns="27848" rIns="55712" bIns="27848" anchor="ctr" anchorCtr="0">
            <a:noAutofit/>
          </a:bodyPr>
          <a:lstStyle/>
          <a:p>
            <a:pPr algn="ctr"/>
            <a:endParaRPr sz="1097">
              <a:solidFill>
                <a:schemeClr val="lt1"/>
              </a:solidFill>
              <a:latin typeface="Calibri"/>
              <a:ea typeface="Calibri"/>
              <a:cs typeface="Calibri"/>
              <a:sym typeface="Calibri"/>
            </a:endParaRPr>
          </a:p>
        </p:txBody>
      </p:sp>
      <p:sp>
        <p:nvSpPr>
          <p:cNvPr id="9" name="مربع نص 8">
            <a:extLst>
              <a:ext uri="{FF2B5EF4-FFF2-40B4-BE49-F238E27FC236}">
                <a16:creationId xmlns:a16="http://schemas.microsoft.com/office/drawing/2014/main" id="{722FB6AE-B028-C4FE-A091-934C322D97EC}"/>
              </a:ext>
            </a:extLst>
          </p:cNvPr>
          <p:cNvSpPr txBox="1"/>
          <p:nvPr/>
        </p:nvSpPr>
        <p:spPr>
          <a:xfrm>
            <a:off x="6400800" y="3714750"/>
            <a:ext cx="1437882" cy="415498"/>
          </a:xfrm>
          <a:prstGeom prst="rect">
            <a:avLst/>
          </a:prstGeom>
          <a:noFill/>
        </p:spPr>
        <p:txBody>
          <a:bodyPr wrap="square" rtlCol="1">
            <a:spAutoFit/>
          </a:bodyPr>
          <a:lstStyle/>
          <a:p>
            <a:pPr algn="ctr"/>
            <a:r>
              <a:rPr lang="ar-SA" sz="2100" b="1" dirty="0"/>
              <a:t>ماذا أعرف</a:t>
            </a:r>
          </a:p>
        </p:txBody>
      </p:sp>
      <p:sp>
        <p:nvSpPr>
          <p:cNvPr id="17" name="مربع نص 16">
            <a:extLst>
              <a:ext uri="{FF2B5EF4-FFF2-40B4-BE49-F238E27FC236}">
                <a16:creationId xmlns:a16="http://schemas.microsoft.com/office/drawing/2014/main" id="{2399F8CC-75F4-9FEC-0354-03FE8198F13C}"/>
              </a:ext>
            </a:extLst>
          </p:cNvPr>
          <p:cNvSpPr txBox="1"/>
          <p:nvPr/>
        </p:nvSpPr>
        <p:spPr>
          <a:xfrm>
            <a:off x="2118381" y="3586571"/>
            <a:ext cx="5267488" cy="415498"/>
          </a:xfrm>
          <a:prstGeom prst="rect">
            <a:avLst/>
          </a:prstGeom>
          <a:noFill/>
        </p:spPr>
        <p:txBody>
          <a:bodyPr wrap="square" rtlCol="1">
            <a:spAutoFit/>
          </a:bodyPr>
          <a:lstStyle/>
          <a:p>
            <a:pPr algn="ctr"/>
            <a:r>
              <a:rPr lang="ar-SA" sz="2100" b="1" dirty="0"/>
              <a:t>ماذا أريد أن أعرف</a:t>
            </a:r>
          </a:p>
        </p:txBody>
      </p:sp>
      <p:sp>
        <p:nvSpPr>
          <p:cNvPr id="18" name="مربع نص 17">
            <a:extLst>
              <a:ext uri="{FF2B5EF4-FFF2-40B4-BE49-F238E27FC236}">
                <a16:creationId xmlns:a16="http://schemas.microsoft.com/office/drawing/2014/main" id="{895520EE-02A2-814B-9C6F-22871F2D9144}"/>
              </a:ext>
            </a:extLst>
          </p:cNvPr>
          <p:cNvSpPr txBox="1"/>
          <p:nvPr/>
        </p:nvSpPr>
        <p:spPr>
          <a:xfrm>
            <a:off x="-449348" y="3608018"/>
            <a:ext cx="5267488" cy="415498"/>
          </a:xfrm>
          <a:prstGeom prst="rect">
            <a:avLst/>
          </a:prstGeom>
          <a:noFill/>
        </p:spPr>
        <p:txBody>
          <a:bodyPr wrap="square" rtlCol="1">
            <a:spAutoFit/>
          </a:bodyPr>
          <a:lstStyle/>
          <a:p>
            <a:pPr algn="ctr"/>
            <a:r>
              <a:rPr lang="ar-SA" sz="2100" b="1" dirty="0"/>
              <a:t>ماذا تعلمت </a:t>
            </a:r>
          </a:p>
        </p:txBody>
      </p:sp>
      <p:pic>
        <p:nvPicPr>
          <p:cNvPr id="12" name="صورة 11">
            <a:extLst>
              <a:ext uri="{FF2B5EF4-FFF2-40B4-BE49-F238E27FC236}">
                <a16:creationId xmlns:a16="http://schemas.microsoft.com/office/drawing/2014/main" id="{7F23406E-ED23-8C1E-3BB0-0464C2928277}"/>
              </a:ext>
            </a:extLst>
          </p:cNvPr>
          <p:cNvPicPr>
            <a:picLocks noChangeAspect="1"/>
          </p:cNvPicPr>
          <p:nvPr/>
        </p:nvPicPr>
        <p:blipFill rotWithShape="1">
          <a:blip r:embed="rId5">
            <a:lum bright="70000" contrast="-70000"/>
          </a:blip>
          <a:srcRect b="48424"/>
          <a:stretch/>
        </p:blipFill>
        <p:spPr>
          <a:xfrm rot="10800000">
            <a:off x="746517" y="-22574"/>
            <a:ext cx="2985775" cy="1026413"/>
          </a:xfrm>
          <a:prstGeom prst="rect">
            <a:avLst/>
          </a:prstGeom>
        </p:spPr>
      </p:pic>
      <p:sp>
        <p:nvSpPr>
          <p:cNvPr id="4" name="CuadroTexto 4">
            <a:extLst>
              <a:ext uri="{FF2B5EF4-FFF2-40B4-BE49-F238E27FC236}">
                <a16:creationId xmlns:a16="http://schemas.microsoft.com/office/drawing/2014/main" id="{542FD04B-E7A5-A235-E9CE-892C3911072C}"/>
              </a:ext>
            </a:extLst>
          </p:cNvPr>
          <p:cNvSpPr txBox="1"/>
          <p:nvPr/>
        </p:nvSpPr>
        <p:spPr>
          <a:xfrm>
            <a:off x="1028932" y="100085"/>
            <a:ext cx="3901504" cy="653256"/>
          </a:xfrm>
          <a:prstGeom prst="rect">
            <a:avLst/>
          </a:prstGeom>
          <a:noFill/>
        </p:spPr>
        <p:txBody>
          <a:bodyPr wrap="square" rtlCol="0" anchor="b">
            <a:spAutoFit/>
          </a:bodyPr>
          <a:lstStyle>
            <a:defPPr>
              <a:defRPr lang="en-US"/>
            </a:defPPr>
            <a:lvl1pPr>
              <a:lnSpc>
                <a:spcPct val="90000"/>
              </a:lnSpc>
              <a:defRPr sz="10500" b="1">
                <a:solidFill>
                  <a:schemeClr val="bg2"/>
                </a:solidFill>
                <a:latin typeface="Gideon Roman" pitchFamily="2" charset="77"/>
                <a:ea typeface="Arimo" panose="020B0604020202020204" pitchFamily="34" charset="0"/>
                <a:cs typeface="Space Grotesk" pitchFamily="2" charset="77"/>
              </a:defRPr>
            </a:lvl1pPr>
          </a:lstStyle>
          <a:p>
            <a:r>
              <a:rPr lang="ar-SA" sz="4050" dirty="0">
                <a:solidFill>
                  <a:schemeClr val="bg2">
                    <a:lumMod val="10000"/>
                  </a:schemeClr>
                </a:solidFill>
                <a:effectLst>
                  <a:outerShdw blurRad="38100" dist="38100" dir="2700000" algn="tl">
                    <a:srgbClr val="000000">
                      <a:alpha val="43137"/>
                    </a:srgbClr>
                  </a:outerShdw>
                </a:effectLst>
                <a:cs typeface="+mn-cs"/>
              </a:rPr>
              <a:t>جدول التعلم </a:t>
            </a:r>
            <a:endParaRPr lang="en-US" sz="4050" dirty="0">
              <a:solidFill>
                <a:schemeClr val="bg2">
                  <a:lumMod val="10000"/>
                </a:schemeClr>
              </a:solidFill>
              <a:effectLst>
                <a:outerShdw blurRad="38100" dist="38100" dir="2700000" algn="tl">
                  <a:srgbClr val="000000">
                    <a:alpha val="43137"/>
                  </a:srgbClr>
                </a:outerShdw>
              </a:effectLst>
              <a:cs typeface="+mn-cs"/>
            </a:endParaRPr>
          </a:p>
        </p:txBody>
      </p:sp>
      <p:pic>
        <p:nvPicPr>
          <p:cNvPr id="5" name="Picture 2" descr="Naranja, Texto, Alfabeto, Word Hd Png – Impresionante libre ...">
            <a:extLst>
              <a:ext uri="{FF2B5EF4-FFF2-40B4-BE49-F238E27FC236}">
                <a16:creationId xmlns:a16="http://schemas.microsoft.com/office/drawing/2014/main" id="{F3330DB5-ACD8-2694-0EF5-DB8DA6180711}"/>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844596" y="3934687"/>
            <a:ext cx="765232" cy="106547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Naranja, Texto, Alfabeto, Word Hd Png – Impresionante libre ...">
            <a:extLst>
              <a:ext uri="{FF2B5EF4-FFF2-40B4-BE49-F238E27FC236}">
                <a16:creationId xmlns:a16="http://schemas.microsoft.com/office/drawing/2014/main" id="{759457B1-8140-B94D-A356-17A2BC8B42D7}"/>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4395774" y="3977944"/>
            <a:ext cx="765232" cy="10654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099965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par>
                                <p:cTn id="17" presetID="22" presetClass="entr" presetSubtype="4"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00"/>
                                        <p:tgtEl>
                                          <p:spTgt spid="10"/>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down)">
                                      <p:cBhvr>
                                        <p:cTn id="25" dur="500"/>
                                        <p:tgtEl>
                                          <p:spTgt spid="17"/>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down)">
                                      <p:cBhvr>
                                        <p:cTn id="28" dur="500"/>
                                        <p:tgtEl>
                                          <p:spTgt spid="18"/>
                                        </p:tgtEl>
                                      </p:cBhvr>
                                    </p:animEffect>
                                  </p:childTnLst>
                                </p:cTn>
                              </p:par>
                              <p:par>
                                <p:cTn id="29" presetID="22" presetClass="entr" presetSubtype="4"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500"/>
                                        <p:tgtEl>
                                          <p:spTgt spid="8"/>
                                        </p:tgtEl>
                                      </p:cBhvr>
                                    </p:animEffect>
                                  </p:childTnLst>
                                </p:cTn>
                              </p:par>
                              <p:par>
                                <p:cTn id="32" presetID="22" presetClass="entr" presetSubtype="4" fill="hold"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down)">
                                      <p:cBhvr>
                                        <p:cTn id="34" dur="500"/>
                                        <p:tgtEl>
                                          <p:spTgt spid="5"/>
                                        </p:tgtEl>
                                      </p:cBhvr>
                                    </p:animEffect>
                                  </p:childTnLst>
                                </p:cTn>
                              </p:par>
                              <p:par>
                                <p:cTn id="35" presetID="22" presetClass="entr" presetSubtype="4"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down)">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P spid="9" grpId="0"/>
      <p:bldP spid="17" grpId="0"/>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54"/>
        <p:cNvGrpSpPr/>
        <p:nvPr/>
      </p:nvGrpSpPr>
      <p:grpSpPr>
        <a:xfrm>
          <a:off x="0" y="0"/>
          <a:ext cx="0" cy="0"/>
          <a:chOff x="0" y="0"/>
          <a:chExt cx="0" cy="0"/>
        </a:xfrm>
      </p:grpSpPr>
      <p:grpSp>
        <p:nvGrpSpPr>
          <p:cNvPr id="857" name="Google Shape;857;p47"/>
          <p:cNvGrpSpPr/>
          <p:nvPr/>
        </p:nvGrpSpPr>
        <p:grpSpPr>
          <a:xfrm>
            <a:off x="1115428" y="3792487"/>
            <a:ext cx="1697691" cy="1704927"/>
            <a:chOff x="4091163" y="2670478"/>
            <a:chExt cx="1697691" cy="1704927"/>
          </a:xfrm>
        </p:grpSpPr>
        <p:sp>
          <p:nvSpPr>
            <p:cNvPr id="858" name="Google Shape;858;p47"/>
            <p:cNvSpPr/>
            <p:nvPr/>
          </p:nvSpPr>
          <p:spPr>
            <a:xfrm>
              <a:off x="4091163" y="2670478"/>
              <a:ext cx="1055302" cy="417192"/>
            </a:xfrm>
            <a:custGeom>
              <a:avLst/>
              <a:gdLst/>
              <a:ahLst/>
              <a:cxnLst/>
              <a:rect l="l" t="t" r="r" b="b"/>
              <a:pathLst>
                <a:path w="97420" h="38513" extrusionOk="0">
                  <a:moveTo>
                    <a:pt x="17387" y="1"/>
                  </a:moveTo>
                  <a:cubicBezTo>
                    <a:pt x="7782" y="1"/>
                    <a:pt x="1" y="7782"/>
                    <a:pt x="1" y="17387"/>
                  </a:cubicBezTo>
                  <a:lnTo>
                    <a:pt x="1" y="21065"/>
                  </a:lnTo>
                  <a:cubicBezTo>
                    <a:pt x="1" y="30731"/>
                    <a:pt x="7782" y="38512"/>
                    <a:pt x="17387" y="38512"/>
                  </a:cubicBezTo>
                  <a:lnTo>
                    <a:pt x="96659" y="38512"/>
                  </a:lnTo>
                  <a:cubicBezTo>
                    <a:pt x="96933" y="38512"/>
                    <a:pt x="97146" y="38482"/>
                    <a:pt x="97419" y="38482"/>
                  </a:cubicBezTo>
                  <a:cubicBezTo>
                    <a:pt x="88148" y="38056"/>
                    <a:pt x="80762" y="30457"/>
                    <a:pt x="80762" y="21126"/>
                  </a:cubicBezTo>
                  <a:lnTo>
                    <a:pt x="80762" y="17387"/>
                  </a:lnTo>
                  <a:cubicBezTo>
                    <a:pt x="80762" y="8056"/>
                    <a:pt x="88148" y="396"/>
                    <a:pt x="97419" y="31"/>
                  </a:cubicBezTo>
                  <a:cubicBezTo>
                    <a:pt x="97146" y="31"/>
                    <a:pt x="96933" y="1"/>
                    <a:pt x="9665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47"/>
            <p:cNvSpPr/>
            <p:nvPr/>
          </p:nvSpPr>
          <p:spPr>
            <a:xfrm>
              <a:off x="4251192" y="2670478"/>
              <a:ext cx="1302901" cy="1704927"/>
            </a:xfrm>
            <a:custGeom>
              <a:avLst/>
              <a:gdLst/>
              <a:ahLst/>
              <a:cxnLst/>
              <a:rect l="l" t="t" r="r" b="b"/>
              <a:pathLst>
                <a:path w="120277" h="157390" extrusionOk="0">
                  <a:moveTo>
                    <a:pt x="0" y="1"/>
                  </a:moveTo>
                  <a:cubicBezTo>
                    <a:pt x="9636" y="1"/>
                    <a:pt x="17417" y="7782"/>
                    <a:pt x="17417" y="17387"/>
                  </a:cubicBezTo>
                  <a:lnTo>
                    <a:pt x="17417" y="21065"/>
                  </a:lnTo>
                  <a:lnTo>
                    <a:pt x="17417" y="140003"/>
                  </a:lnTo>
                  <a:cubicBezTo>
                    <a:pt x="17417" y="149608"/>
                    <a:pt x="25198" y="157389"/>
                    <a:pt x="34803" y="157389"/>
                  </a:cubicBezTo>
                  <a:lnTo>
                    <a:pt x="120276" y="157389"/>
                  </a:lnTo>
                  <a:lnTo>
                    <a:pt x="120276" y="17387"/>
                  </a:lnTo>
                  <a:cubicBezTo>
                    <a:pt x="120276" y="7782"/>
                    <a:pt x="112464" y="1"/>
                    <a:pt x="1028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47"/>
            <p:cNvSpPr/>
            <p:nvPr/>
          </p:nvSpPr>
          <p:spPr>
            <a:xfrm>
              <a:off x="4549833" y="2832803"/>
              <a:ext cx="912725" cy="435954"/>
            </a:xfrm>
            <a:custGeom>
              <a:avLst/>
              <a:gdLst/>
              <a:ahLst/>
              <a:cxnLst/>
              <a:rect l="l" t="t" r="r" b="b"/>
              <a:pathLst>
                <a:path w="84258" h="40245" extrusionOk="0">
                  <a:moveTo>
                    <a:pt x="0" y="34713"/>
                  </a:moveTo>
                  <a:cubicBezTo>
                    <a:pt x="0" y="37783"/>
                    <a:pt x="2462" y="40245"/>
                    <a:pt x="5532" y="40245"/>
                  </a:cubicBezTo>
                  <a:lnTo>
                    <a:pt x="78725" y="40245"/>
                  </a:lnTo>
                  <a:cubicBezTo>
                    <a:pt x="81795" y="40245"/>
                    <a:pt x="84257" y="37783"/>
                    <a:pt x="84257" y="34713"/>
                  </a:cubicBezTo>
                  <a:lnTo>
                    <a:pt x="84257" y="5563"/>
                  </a:lnTo>
                  <a:cubicBezTo>
                    <a:pt x="84257" y="2493"/>
                    <a:pt x="81795" y="1"/>
                    <a:pt x="78725" y="1"/>
                  </a:cubicBezTo>
                  <a:lnTo>
                    <a:pt x="5563" y="1"/>
                  </a:lnTo>
                  <a:cubicBezTo>
                    <a:pt x="2493" y="1"/>
                    <a:pt x="31" y="2493"/>
                    <a:pt x="31" y="5563"/>
                  </a:cubicBezTo>
                  <a:lnTo>
                    <a:pt x="31" y="34713"/>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47"/>
            <p:cNvSpPr/>
            <p:nvPr/>
          </p:nvSpPr>
          <p:spPr>
            <a:xfrm>
              <a:off x="5078957" y="2898329"/>
              <a:ext cx="304577" cy="304577"/>
            </a:xfrm>
            <a:custGeom>
              <a:avLst/>
              <a:gdLst/>
              <a:ahLst/>
              <a:cxnLst/>
              <a:rect l="l" t="t" r="r" b="b"/>
              <a:pathLst>
                <a:path w="28117" h="28117" extrusionOk="0">
                  <a:moveTo>
                    <a:pt x="0" y="14074"/>
                  </a:moveTo>
                  <a:cubicBezTo>
                    <a:pt x="0" y="21825"/>
                    <a:pt x="6322" y="28117"/>
                    <a:pt x="14073" y="28117"/>
                  </a:cubicBezTo>
                  <a:cubicBezTo>
                    <a:pt x="21794" y="28117"/>
                    <a:pt x="28116" y="21825"/>
                    <a:pt x="28116" y="14074"/>
                  </a:cubicBezTo>
                  <a:cubicBezTo>
                    <a:pt x="28116" y="6292"/>
                    <a:pt x="21794" y="1"/>
                    <a:pt x="14073" y="1"/>
                  </a:cubicBezTo>
                  <a:cubicBezTo>
                    <a:pt x="6262" y="31"/>
                    <a:pt x="0" y="6323"/>
                    <a:pt x="0" y="14074"/>
                  </a:cubicBezTo>
                  <a:close/>
                  <a:moveTo>
                    <a:pt x="6170" y="14074"/>
                  </a:moveTo>
                  <a:cubicBezTo>
                    <a:pt x="6170" y="9697"/>
                    <a:pt x="9696" y="6171"/>
                    <a:pt x="14073" y="6171"/>
                  </a:cubicBezTo>
                  <a:cubicBezTo>
                    <a:pt x="18420" y="6171"/>
                    <a:pt x="21976" y="9697"/>
                    <a:pt x="21976" y="14074"/>
                  </a:cubicBezTo>
                  <a:cubicBezTo>
                    <a:pt x="21976" y="18420"/>
                    <a:pt x="18420" y="21977"/>
                    <a:pt x="14073" y="21977"/>
                  </a:cubicBezTo>
                  <a:cubicBezTo>
                    <a:pt x="9696" y="21977"/>
                    <a:pt x="6170" y="18420"/>
                    <a:pt x="6170" y="14074"/>
                  </a:cubicBezTo>
                  <a:close/>
                </a:path>
              </a:pathLst>
            </a:custGeom>
            <a:solidFill>
              <a:srgbClr val="5758FF">
                <a:alpha val="40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47"/>
            <p:cNvSpPr/>
            <p:nvPr/>
          </p:nvSpPr>
          <p:spPr>
            <a:xfrm>
              <a:off x="5186947" y="2899651"/>
              <a:ext cx="196588" cy="303256"/>
            </a:xfrm>
            <a:custGeom>
              <a:avLst/>
              <a:gdLst/>
              <a:ahLst/>
              <a:cxnLst/>
              <a:rect l="l" t="t" r="r" b="b"/>
              <a:pathLst>
                <a:path w="18148" h="27995" extrusionOk="0">
                  <a:moveTo>
                    <a:pt x="5746" y="0"/>
                  </a:moveTo>
                  <a:lnTo>
                    <a:pt x="4469" y="6079"/>
                  </a:lnTo>
                  <a:cubicBezTo>
                    <a:pt x="8664" y="6262"/>
                    <a:pt x="12007" y="9727"/>
                    <a:pt x="12007" y="13952"/>
                  </a:cubicBezTo>
                  <a:cubicBezTo>
                    <a:pt x="12007" y="18298"/>
                    <a:pt x="8451" y="21855"/>
                    <a:pt x="4104" y="21855"/>
                  </a:cubicBezTo>
                  <a:cubicBezTo>
                    <a:pt x="3071" y="21855"/>
                    <a:pt x="2129" y="21642"/>
                    <a:pt x="1277" y="21307"/>
                  </a:cubicBezTo>
                  <a:lnTo>
                    <a:pt x="1" y="27387"/>
                  </a:lnTo>
                  <a:cubicBezTo>
                    <a:pt x="1277" y="27782"/>
                    <a:pt x="2645" y="27995"/>
                    <a:pt x="4104" y="27995"/>
                  </a:cubicBezTo>
                  <a:cubicBezTo>
                    <a:pt x="11825" y="27995"/>
                    <a:pt x="18147" y="21703"/>
                    <a:pt x="18147" y="13952"/>
                  </a:cubicBezTo>
                  <a:cubicBezTo>
                    <a:pt x="18147" y="6748"/>
                    <a:pt x="12737" y="821"/>
                    <a:pt x="5746" y="0"/>
                  </a:cubicBezTo>
                  <a:close/>
                </a:path>
              </a:pathLst>
            </a:custGeom>
            <a:solidFill>
              <a:srgbClr val="5758FF">
                <a:alpha val="40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47"/>
            <p:cNvSpPr/>
            <p:nvPr/>
          </p:nvSpPr>
          <p:spPr>
            <a:xfrm>
              <a:off x="4645311" y="2886478"/>
              <a:ext cx="348373" cy="348698"/>
            </a:xfrm>
            <a:custGeom>
              <a:avLst/>
              <a:gdLst/>
              <a:ahLst/>
              <a:cxnLst/>
              <a:rect l="l" t="t" r="r" b="b"/>
              <a:pathLst>
                <a:path w="32160" h="32190" extrusionOk="0">
                  <a:moveTo>
                    <a:pt x="31673" y="0"/>
                  </a:moveTo>
                  <a:cubicBezTo>
                    <a:pt x="31400" y="0"/>
                    <a:pt x="31187" y="213"/>
                    <a:pt x="31187" y="487"/>
                  </a:cubicBezTo>
                  <a:lnTo>
                    <a:pt x="31187" y="31186"/>
                  </a:lnTo>
                  <a:lnTo>
                    <a:pt x="487" y="31186"/>
                  </a:lnTo>
                  <a:cubicBezTo>
                    <a:pt x="214" y="31186"/>
                    <a:pt x="1" y="31429"/>
                    <a:pt x="1" y="31673"/>
                  </a:cubicBezTo>
                  <a:cubicBezTo>
                    <a:pt x="1" y="31946"/>
                    <a:pt x="214" y="32189"/>
                    <a:pt x="487" y="32189"/>
                  </a:cubicBezTo>
                  <a:lnTo>
                    <a:pt x="31673" y="32189"/>
                  </a:lnTo>
                  <a:cubicBezTo>
                    <a:pt x="31947" y="32189"/>
                    <a:pt x="32160" y="31946"/>
                    <a:pt x="32160" y="31673"/>
                  </a:cubicBezTo>
                  <a:lnTo>
                    <a:pt x="32160" y="487"/>
                  </a:lnTo>
                  <a:cubicBezTo>
                    <a:pt x="32160" y="213"/>
                    <a:pt x="31947" y="0"/>
                    <a:pt x="3167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47"/>
            <p:cNvSpPr/>
            <p:nvPr/>
          </p:nvSpPr>
          <p:spPr>
            <a:xfrm>
              <a:off x="4646957" y="2885818"/>
              <a:ext cx="323350" cy="323675"/>
            </a:xfrm>
            <a:custGeom>
              <a:avLst/>
              <a:gdLst/>
              <a:ahLst/>
              <a:cxnLst/>
              <a:rect l="l" t="t" r="r" b="b"/>
              <a:pathLst>
                <a:path w="29850" h="29880" extrusionOk="0">
                  <a:moveTo>
                    <a:pt x="8755" y="2858"/>
                  </a:moveTo>
                  <a:lnTo>
                    <a:pt x="8755" y="8785"/>
                  </a:lnTo>
                  <a:lnTo>
                    <a:pt x="2828" y="8785"/>
                  </a:lnTo>
                  <a:lnTo>
                    <a:pt x="2828" y="2858"/>
                  </a:lnTo>
                  <a:close/>
                  <a:moveTo>
                    <a:pt x="14834" y="2858"/>
                  </a:moveTo>
                  <a:lnTo>
                    <a:pt x="14834" y="8785"/>
                  </a:lnTo>
                  <a:lnTo>
                    <a:pt x="8907" y="8785"/>
                  </a:lnTo>
                  <a:lnTo>
                    <a:pt x="8907" y="2858"/>
                  </a:lnTo>
                  <a:close/>
                  <a:moveTo>
                    <a:pt x="20913" y="2858"/>
                  </a:moveTo>
                  <a:lnTo>
                    <a:pt x="20913" y="8785"/>
                  </a:lnTo>
                  <a:lnTo>
                    <a:pt x="14986" y="8785"/>
                  </a:lnTo>
                  <a:lnTo>
                    <a:pt x="14986" y="2858"/>
                  </a:lnTo>
                  <a:close/>
                  <a:moveTo>
                    <a:pt x="26992" y="2919"/>
                  </a:moveTo>
                  <a:lnTo>
                    <a:pt x="26992" y="8846"/>
                  </a:lnTo>
                  <a:lnTo>
                    <a:pt x="21065" y="8846"/>
                  </a:lnTo>
                  <a:lnTo>
                    <a:pt x="21065" y="2919"/>
                  </a:lnTo>
                  <a:close/>
                  <a:moveTo>
                    <a:pt x="8724" y="8937"/>
                  </a:moveTo>
                  <a:lnTo>
                    <a:pt x="8724" y="14864"/>
                  </a:lnTo>
                  <a:lnTo>
                    <a:pt x="2797" y="14864"/>
                  </a:lnTo>
                  <a:lnTo>
                    <a:pt x="2797" y="8937"/>
                  </a:lnTo>
                  <a:close/>
                  <a:moveTo>
                    <a:pt x="14804" y="8998"/>
                  </a:moveTo>
                  <a:lnTo>
                    <a:pt x="14804" y="14925"/>
                  </a:lnTo>
                  <a:lnTo>
                    <a:pt x="8876" y="14925"/>
                  </a:lnTo>
                  <a:lnTo>
                    <a:pt x="8876" y="8998"/>
                  </a:lnTo>
                  <a:close/>
                  <a:moveTo>
                    <a:pt x="20883" y="8998"/>
                  </a:moveTo>
                  <a:lnTo>
                    <a:pt x="20883" y="14925"/>
                  </a:lnTo>
                  <a:lnTo>
                    <a:pt x="14956" y="14925"/>
                  </a:lnTo>
                  <a:lnTo>
                    <a:pt x="14956" y="8998"/>
                  </a:lnTo>
                  <a:close/>
                  <a:moveTo>
                    <a:pt x="26992" y="8998"/>
                  </a:moveTo>
                  <a:lnTo>
                    <a:pt x="26992" y="14925"/>
                  </a:lnTo>
                  <a:lnTo>
                    <a:pt x="21065" y="14925"/>
                  </a:lnTo>
                  <a:lnTo>
                    <a:pt x="21065" y="8998"/>
                  </a:lnTo>
                  <a:close/>
                  <a:moveTo>
                    <a:pt x="8724" y="15016"/>
                  </a:moveTo>
                  <a:lnTo>
                    <a:pt x="8724" y="20943"/>
                  </a:lnTo>
                  <a:lnTo>
                    <a:pt x="2797" y="20943"/>
                  </a:lnTo>
                  <a:lnTo>
                    <a:pt x="2797" y="15016"/>
                  </a:lnTo>
                  <a:close/>
                  <a:moveTo>
                    <a:pt x="20913" y="15016"/>
                  </a:moveTo>
                  <a:lnTo>
                    <a:pt x="20913" y="20943"/>
                  </a:lnTo>
                  <a:lnTo>
                    <a:pt x="14986" y="20943"/>
                  </a:lnTo>
                  <a:lnTo>
                    <a:pt x="14986" y="15016"/>
                  </a:lnTo>
                  <a:close/>
                  <a:moveTo>
                    <a:pt x="14834" y="15077"/>
                  </a:moveTo>
                  <a:lnTo>
                    <a:pt x="14834" y="21004"/>
                  </a:lnTo>
                  <a:lnTo>
                    <a:pt x="8907" y="21004"/>
                  </a:lnTo>
                  <a:lnTo>
                    <a:pt x="8907" y="15077"/>
                  </a:lnTo>
                  <a:close/>
                  <a:moveTo>
                    <a:pt x="26992" y="15077"/>
                  </a:moveTo>
                  <a:lnTo>
                    <a:pt x="26992" y="21004"/>
                  </a:lnTo>
                  <a:lnTo>
                    <a:pt x="21065" y="21004"/>
                  </a:lnTo>
                  <a:lnTo>
                    <a:pt x="21065" y="15077"/>
                  </a:lnTo>
                  <a:close/>
                  <a:moveTo>
                    <a:pt x="8724" y="21095"/>
                  </a:moveTo>
                  <a:lnTo>
                    <a:pt x="8724" y="27022"/>
                  </a:lnTo>
                  <a:lnTo>
                    <a:pt x="2797" y="27022"/>
                  </a:lnTo>
                  <a:lnTo>
                    <a:pt x="2797" y="21095"/>
                  </a:lnTo>
                  <a:close/>
                  <a:moveTo>
                    <a:pt x="14804" y="21156"/>
                  </a:moveTo>
                  <a:lnTo>
                    <a:pt x="14804" y="27083"/>
                  </a:lnTo>
                  <a:lnTo>
                    <a:pt x="8876" y="27083"/>
                  </a:lnTo>
                  <a:lnTo>
                    <a:pt x="8876" y="21156"/>
                  </a:lnTo>
                  <a:close/>
                  <a:moveTo>
                    <a:pt x="20883" y="21156"/>
                  </a:moveTo>
                  <a:lnTo>
                    <a:pt x="20883" y="27083"/>
                  </a:lnTo>
                  <a:lnTo>
                    <a:pt x="14956" y="27083"/>
                  </a:lnTo>
                  <a:lnTo>
                    <a:pt x="14956" y="21156"/>
                  </a:lnTo>
                  <a:close/>
                  <a:moveTo>
                    <a:pt x="26962" y="21156"/>
                  </a:moveTo>
                  <a:lnTo>
                    <a:pt x="26962" y="27083"/>
                  </a:lnTo>
                  <a:lnTo>
                    <a:pt x="21035" y="27083"/>
                  </a:lnTo>
                  <a:lnTo>
                    <a:pt x="21035" y="21156"/>
                  </a:lnTo>
                  <a:close/>
                  <a:moveTo>
                    <a:pt x="2767" y="1"/>
                  </a:moveTo>
                  <a:cubicBezTo>
                    <a:pt x="2736" y="1"/>
                    <a:pt x="2676" y="61"/>
                    <a:pt x="2676" y="92"/>
                  </a:cubicBezTo>
                  <a:lnTo>
                    <a:pt x="2676" y="2706"/>
                  </a:lnTo>
                  <a:lnTo>
                    <a:pt x="62" y="2706"/>
                  </a:lnTo>
                  <a:cubicBezTo>
                    <a:pt x="31" y="2706"/>
                    <a:pt x="1" y="2736"/>
                    <a:pt x="1" y="2797"/>
                  </a:cubicBezTo>
                  <a:cubicBezTo>
                    <a:pt x="1" y="2827"/>
                    <a:pt x="31" y="2858"/>
                    <a:pt x="62" y="2858"/>
                  </a:cubicBezTo>
                  <a:lnTo>
                    <a:pt x="2676" y="2858"/>
                  </a:lnTo>
                  <a:lnTo>
                    <a:pt x="2676" y="8785"/>
                  </a:lnTo>
                  <a:lnTo>
                    <a:pt x="62" y="8785"/>
                  </a:lnTo>
                  <a:cubicBezTo>
                    <a:pt x="31" y="8785"/>
                    <a:pt x="1" y="8815"/>
                    <a:pt x="1" y="8876"/>
                  </a:cubicBezTo>
                  <a:cubicBezTo>
                    <a:pt x="1" y="8906"/>
                    <a:pt x="31" y="8937"/>
                    <a:pt x="62" y="8937"/>
                  </a:cubicBezTo>
                  <a:lnTo>
                    <a:pt x="2676" y="8937"/>
                  </a:lnTo>
                  <a:lnTo>
                    <a:pt x="2676" y="14864"/>
                  </a:lnTo>
                  <a:lnTo>
                    <a:pt x="62" y="14864"/>
                  </a:lnTo>
                  <a:cubicBezTo>
                    <a:pt x="31" y="14864"/>
                    <a:pt x="1" y="14894"/>
                    <a:pt x="1" y="14955"/>
                  </a:cubicBezTo>
                  <a:cubicBezTo>
                    <a:pt x="1" y="14986"/>
                    <a:pt x="31" y="15016"/>
                    <a:pt x="62" y="15016"/>
                  </a:cubicBezTo>
                  <a:lnTo>
                    <a:pt x="2676" y="15016"/>
                  </a:lnTo>
                  <a:lnTo>
                    <a:pt x="2676" y="20943"/>
                  </a:lnTo>
                  <a:lnTo>
                    <a:pt x="62" y="20943"/>
                  </a:lnTo>
                  <a:cubicBezTo>
                    <a:pt x="31" y="20943"/>
                    <a:pt x="1" y="20974"/>
                    <a:pt x="1" y="21034"/>
                  </a:cubicBezTo>
                  <a:cubicBezTo>
                    <a:pt x="1" y="21065"/>
                    <a:pt x="31" y="21095"/>
                    <a:pt x="62" y="21095"/>
                  </a:cubicBezTo>
                  <a:lnTo>
                    <a:pt x="2676" y="21095"/>
                  </a:lnTo>
                  <a:lnTo>
                    <a:pt x="2676" y="27022"/>
                  </a:lnTo>
                  <a:lnTo>
                    <a:pt x="62" y="27022"/>
                  </a:lnTo>
                  <a:cubicBezTo>
                    <a:pt x="31" y="27022"/>
                    <a:pt x="1" y="27053"/>
                    <a:pt x="1" y="27113"/>
                  </a:cubicBezTo>
                  <a:cubicBezTo>
                    <a:pt x="1" y="27144"/>
                    <a:pt x="31" y="27174"/>
                    <a:pt x="62" y="27174"/>
                  </a:cubicBezTo>
                  <a:lnTo>
                    <a:pt x="2676" y="27174"/>
                  </a:lnTo>
                  <a:lnTo>
                    <a:pt x="2676" y="29788"/>
                  </a:lnTo>
                  <a:cubicBezTo>
                    <a:pt x="2676" y="29849"/>
                    <a:pt x="2736" y="29879"/>
                    <a:pt x="2767" y="29879"/>
                  </a:cubicBezTo>
                  <a:cubicBezTo>
                    <a:pt x="2797" y="29879"/>
                    <a:pt x="2828" y="29849"/>
                    <a:pt x="2828" y="29788"/>
                  </a:cubicBezTo>
                  <a:lnTo>
                    <a:pt x="2828" y="27174"/>
                  </a:lnTo>
                  <a:lnTo>
                    <a:pt x="8755" y="27174"/>
                  </a:lnTo>
                  <a:lnTo>
                    <a:pt x="8755" y="29788"/>
                  </a:lnTo>
                  <a:cubicBezTo>
                    <a:pt x="8755" y="29849"/>
                    <a:pt x="8785" y="29879"/>
                    <a:pt x="8846" y="29879"/>
                  </a:cubicBezTo>
                  <a:cubicBezTo>
                    <a:pt x="8876" y="29879"/>
                    <a:pt x="8907" y="29849"/>
                    <a:pt x="8907" y="29788"/>
                  </a:cubicBezTo>
                  <a:lnTo>
                    <a:pt x="8907" y="27174"/>
                  </a:lnTo>
                  <a:lnTo>
                    <a:pt x="14834" y="27174"/>
                  </a:lnTo>
                  <a:lnTo>
                    <a:pt x="14834" y="29788"/>
                  </a:lnTo>
                  <a:cubicBezTo>
                    <a:pt x="14834" y="29849"/>
                    <a:pt x="14864" y="29879"/>
                    <a:pt x="14925" y="29879"/>
                  </a:cubicBezTo>
                  <a:cubicBezTo>
                    <a:pt x="14956" y="29879"/>
                    <a:pt x="14986" y="29849"/>
                    <a:pt x="14986" y="29788"/>
                  </a:cubicBezTo>
                  <a:lnTo>
                    <a:pt x="14986" y="27174"/>
                  </a:lnTo>
                  <a:lnTo>
                    <a:pt x="20913" y="27174"/>
                  </a:lnTo>
                  <a:lnTo>
                    <a:pt x="20913" y="29788"/>
                  </a:lnTo>
                  <a:cubicBezTo>
                    <a:pt x="20913" y="29849"/>
                    <a:pt x="20944" y="29879"/>
                    <a:pt x="21004" y="29879"/>
                  </a:cubicBezTo>
                  <a:cubicBezTo>
                    <a:pt x="21035" y="29879"/>
                    <a:pt x="21065" y="29849"/>
                    <a:pt x="21065" y="29788"/>
                  </a:cubicBezTo>
                  <a:lnTo>
                    <a:pt x="21065" y="27174"/>
                  </a:lnTo>
                  <a:lnTo>
                    <a:pt x="26992" y="27174"/>
                  </a:lnTo>
                  <a:lnTo>
                    <a:pt x="26992" y="29788"/>
                  </a:lnTo>
                  <a:cubicBezTo>
                    <a:pt x="26992" y="29849"/>
                    <a:pt x="27023" y="29879"/>
                    <a:pt x="27083" y="29879"/>
                  </a:cubicBezTo>
                  <a:cubicBezTo>
                    <a:pt x="27114" y="29879"/>
                    <a:pt x="27144" y="29849"/>
                    <a:pt x="27144" y="29788"/>
                  </a:cubicBezTo>
                  <a:lnTo>
                    <a:pt x="27144" y="27174"/>
                  </a:lnTo>
                  <a:lnTo>
                    <a:pt x="29758" y="27174"/>
                  </a:lnTo>
                  <a:cubicBezTo>
                    <a:pt x="29819" y="27174"/>
                    <a:pt x="29849" y="27144"/>
                    <a:pt x="29849" y="27113"/>
                  </a:cubicBezTo>
                  <a:cubicBezTo>
                    <a:pt x="29849" y="27053"/>
                    <a:pt x="29819" y="27022"/>
                    <a:pt x="29758" y="27022"/>
                  </a:cubicBezTo>
                  <a:lnTo>
                    <a:pt x="27144" y="27022"/>
                  </a:lnTo>
                  <a:lnTo>
                    <a:pt x="27144" y="21095"/>
                  </a:lnTo>
                  <a:lnTo>
                    <a:pt x="29758" y="21095"/>
                  </a:lnTo>
                  <a:cubicBezTo>
                    <a:pt x="29819" y="21095"/>
                    <a:pt x="29849" y="21065"/>
                    <a:pt x="29849" y="21034"/>
                  </a:cubicBezTo>
                  <a:cubicBezTo>
                    <a:pt x="29849" y="20974"/>
                    <a:pt x="29819" y="20943"/>
                    <a:pt x="29758" y="20943"/>
                  </a:cubicBezTo>
                  <a:lnTo>
                    <a:pt x="27144" y="20943"/>
                  </a:lnTo>
                  <a:lnTo>
                    <a:pt x="27144" y="15016"/>
                  </a:lnTo>
                  <a:lnTo>
                    <a:pt x="29758" y="15016"/>
                  </a:lnTo>
                  <a:cubicBezTo>
                    <a:pt x="29819" y="15016"/>
                    <a:pt x="29849" y="14986"/>
                    <a:pt x="29849" y="14955"/>
                  </a:cubicBezTo>
                  <a:cubicBezTo>
                    <a:pt x="29849" y="14894"/>
                    <a:pt x="29819" y="14864"/>
                    <a:pt x="29758" y="14864"/>
                  </a:cubicBezTo>
                  <a:lnTo>
                    <a:pt x="27144" y="14864"/>
                  </a:lnTo>
                  <a:lnTo>
                    <a:pt x="27144" y="8937"/>
                  </a:lnTo>
                  <a:lnTo>
                    <a:pt x="29758" y="8937"/>
                  </a:lnTo>
                  <a:cubicBezTo>
                    <a:pt x="29819" y="8937"/>
                    <a:pt x="29849" y="8906"/>
                    <a:pt x="29849" y="8876"/>
                  </a:cubicBezTo>
                  <a:cubicBezTo>
                    <a:pt x="29849" y="8815"/>
                    <a:pt x="29819" y="8785"/>
                    <a:pt x="29758" y="8785"/>
                  </a:cubicBezTo>
                  <a:lnTo>
                    <a:pt x="27144" y="8785"/>
                  </a:lnTo>
                  <a:lnTo>
                    <a:pt x="27144" y="2858"/>
                  </a:lnTo>
                  <a:lnTo>
                    <a:pt x="29758" y="2858"/>
                  </a:lnTo>
                  <a:cubicBezTo>
                    <a:pt x="29819" y="2858"/>
                    <a:pt x="29849" y="2827"/>
                    <a:pt x="29849" y="2797"/>
                  </a:cubicBezTo>
                  <a:cubicBezTo>
                    <a:pt x="29849" y="2736"/>
                    <a:pt x="29819" y="2706"/>
                    <a:pt x="29758" y="2706"/>
                  </a:cubicBezTo>
                  <a:lnTo>
                    <a:pt x="27144" y="2706"/>
                  </a:lnTo>
                  <a:lnTo>
                    <a:pt x="27144" y="92"/>
                  </a:lnTo>
                  <a:cubicBezTo>
                    <a:pt x="27144" y="61"/>
                    <a:pt x="27114" y="1"/>
                    <a:pt x="27083" y="1"/>
                  </a:cubicBezTo>
                  <a:cubicBezTo>
                    <a:pt x="27023" y="1"/>
                    <a:pt x="26992" y="61"/>
                    <a:pt x="26992" y="92"/>
                  </a:cubicBezTo>
                  <a:lnTo>
                    <a:pt x="26992" y="2706"/>
                  </a:lnTo>
                  <a:lnTo>
                    <a:pt x="21065" y="2706"/>
                  </a:lnTo>
                  <a:lnTo>
                    <a:pt x="21065" y="92"/>
                  </a:lnTo>
                  <a:cubicBezTo>
                    <a:pt x="21065" y="61"/>
                    <a:pt x="21035" y="1"/>
                    <a:pt x="21004" y="1"/>
                  </a:cubicBezTo>
                  <a:cubicBezTo>
                    <a:pt x="20944" y="1"/>
                    <a:pt x="20913" y="61"/>
                    <a:pt x="20913" y="92"/>
                  </a:cubicBezTo>
                  <a:lnTo>
                    <a:pt x="20913" y="2706"/>
                  </a:lnTo>
                  <a:lnTo>
                    <a:pt x="14986" y="2706"/>
                  </a:lnTo>
                  <a:lnTo>
                    <a:pt x="14986" y="92"/>
                  </a:lnTo>
                  <a:cubicBezTo>
                    <a:pt x="14986" y="61"/>
                    <a:pt x="14956" y="1"/>
                    <a:pt x="14925" y="1"/>
                  </a:cubicBezTo>
                  <a:cubicBezTo>
                    <a:pt x="14864" y="1"/>
                    <a:pt x="14834" y="61"/>
                    <a:pt x="14834" y="92"/>
                  </a:cubicBezTo>
                  <a:lnTo>
                    <a:pt x="14834" y="2706"/>
                  </a:lnTo>
                  <a:lnTo>
                    <a:pt x="8907" y="2706"/>
                  </a:lnTo>
                  <a:lnTo>
                    <a:pt x="8907" y="92"/>
                  </a:lnTo>
                  <a:cubicBezTo>
                    <a:pt x="8907" y="61"/>
                    <a:pt x="8876" y="1"/>
                    <a:pt x="8846" y="1"/>
                  </a:cubicBezTo>
                  <a:cubicBezTo>
                    <a:pt x="8785" y="1"/>
                    <a:pt x="8755" y="61"/>
                    <a:pt x="8755" y="92"/>
                  </a:cubicBezTo>
                  <a:lnTo>
                    <a:pt x="8755" y="2706"/>
                  </a:lnTo>
                  <a:lnTo>
                    <a:pt x="2828" y="2706"/>
                  </a:lnTo>
                  <a:lnTo>
                    <a:pt x="2828" y="92"/>
                  </a:lnTo>
                  <a:cubicBezTo>
                    <a:pt x="2828" y="61"/>
                    <a:pt x="2797" y="1"/>
                    <a:pt x="276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47"/>
            <p:cNvSpPr/>
            <p:nvPr/>
          </p:nvSpPr>
          <p:spPr>
            <a:xfrm>
              <a:off x="4644661" y="2930599"/>
              <a:ext cx="330586" cy="285144"/>
            </a:xfrm>
            <a:custGeom>
              <a:avLst/>
              <a:gdLst/>
              <a:ahLst/>
              <a:cxnLst/>
              <a:rect l="l" t="t" r="r" b="b"/>
              <a:pathLst>
                <a:path w="30518" h="26323" extrusionOk="0">
                  <a:moveTo>
                    <a:pt x="30213" y="26323"/>
                  </a:moveTo>
                  <a:cubicBezTo>
                    <a:pt x="30274" y="26323"/>
                    <a:pt x="30335" y="26293"/>
                    <a:pt x="30365" y="26232"/>
                  </a:cubicBezTo>
                  <a:cubicBezTo>
                    <a:pt x="30487" y="26171"/>
                    <a:pt x="30517" y="25989"/>
                    <a:pt x="30396" y="25867"/>
                  </a:cubicBezTo>
                  <a:lnTo>
                    <a:pt x="22432" y="15654"/>
                  </a:lnTo>
                  <a:cubicBezTo>
                    <a:pt x="22341" y="15563"/>
                    <a:pt x="22280" y="15533"/>
                    <a:pt x="22159" y="15533"/>
                  </a:cubicBezTo>
                  <a:lnTo>
                    <a:pt x="15046" y="16900"/>
                  </a:lnTo>
                  <a:lnTo>
                    <a:pt x="9727" y="8116"/>
                  </a:lnTo>
                  <a:cubicBezTo>
                    <a:pt x="9666" y="7994"/>
                    <a:pt x="9544" y="7964"/>
                    <a:pt x="9392" y="7994"/>
                  </a:cubicBezTo>
                  <a:lnTo>
                    <a:pt x="3921" y="10001"/>
                  </a:lnTo>
                  <a:lnTo>
                    <a:pt x="578" y="213"/>
                  </a:lnTo>
                  <a:cubicBezTo>
                    <a:pt x="547" y="61"/>
                    <a:pt x="395" y="0"/>
                    <a:pt x="243" y="31"/>
                  </a:cubicBezTo>
                  <a:cubicBezTo>
                    <a:pt x="91" y="61"/>
                    <a:pt x="0" y="213"/>
                    <a:pt x="31" y="365"/>
                  </a:cubicBezTo>
                  <a:lnTo>
                    <a:pt x="3465" y="10426"/>
                  </a:lnTo>
                  <a:cubicBezTo>
                    <a:pt x="3496" y="10517"/>
                    <a:pt x="3526" y="10548"/>
                    <a:pt x="3617" y="10578"/>
                  </a:cubicBezTo>
                  <a:cubicBezTo>
                    <a:pt x="3678" y="10608"/>
                    <a:pt x="3769" y="10608"/>
                    <a:pt x="3830" y="10578"/>
                  </a:cubicBezTo>
                  <a:lnTo>
                    <a:pt x="9392" y="8572"/>
                  </a:lnTo>
                  <a:lnTo>
                    <a:pt x="14712" y="17326"/>
                  </a:lnTo>
                  <a:cubicBezTo>
                    <a:pt x="14772" y="17417"/>
                    <a:pt x="14894" y="17478"/>
                    <a:pt x="15016" y="17417"/>
                  </a:cubicBezTo>
                  <a:lnTo>
                    <a:pt x="22159" y="16049"/>
                  </a:lnTo>
                  <a:lnTo>
                    <a:pt x="30031" y="26141"/>
                  </a:lnTo>
                  <a:cubicBezTo>
                    <a:pt x="30031" y="26293"/>
                    <a:pt x="30092" y="26323"/>
                    <a:pt x="30213" y="2632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47"/>
            <p:cNvSpPr/>
            <p:nvPr/>
          </p:nvSpPr>
          <p:spPr>
            <a:xfrm>
              <a:off x="5367058" y="3826187"/>
              <a:ext cx="99442" cy="164643"/>
            </a:xfrm>
            <a:custGeom>
              <a:avLst/>
              <a:gdLst/>
              <a:ahLst/>
              <a:cxnLst/>
              <a:rect l="l" t="t" r="r" b="b"/>
              <a:pathLst>
                <a:path w="9180" h="15199" extrusionOk="0">
                  <a:moveTo>
                    <a:pt x="0" y="0"/>
                  </a:moveTo>
                  <a:lnTo>
                    <a:pt x="9180" y="0"/>
                  </a:lnTo>
                  <a:lnTo>
                    <a:pt x="9180" y="15198"/>
                  </a:lnTo>
                  <a:lnTo>
                    <a:pt x="0" y="15198"/>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47"/>
            <p:cNvSpPr/>
            <p:nvPr/>
          </p:nvSpPr>
          <p:spPr>
            <a:xfrm>
              <a:off x="5202751" y="3762633"/>
              <a:ext cx="99778" cy="227537"/>
            </a:xfrm>
            <a:custGeom>
              <a:avLst/>
              <a:gdLst/>
              <a:ahLst/>
              <a:cxnLst/>
              <a:rect l="l" t="t" r="r" b="b"/>
              <a:pathLst>
                <a:path w="9211" h="21005" extrusionOk="0">
                  <a:moveTo>
                    <a:pt x="1" y="1"/>
                  </a:moveTo>
                  <a:lnTo>
                    <a:pt x="9211" y="1"/>
                  </a:lnTo>
                  <a:lnTo>
                    <a:pt x="9211" y="21004"/>
                  </a:lnTo>
                  <a:lnTo>
                    <a:pt x="1" y="21004"/>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47"/>
            <p:cNvSpPr/>
            <p:nvPr/>
          </p:nvSpPr>
          <p:spPr>
            <a:xfrm>
              <a:off x="5038780" y="3792595"/>
              <a:ext cx="99453" cy="197899"/>
            </a:xfrm>
            <a:custGeom>
              <a:avLst/>
              <a:gdLst/>
              <a:ahLst/>
              <a:cxnLst/>
              <a:rect l="l" t="t" r="r" b="b"/>
              <a:pathLst>
                <a:path w="9181" h="18269" extrusionOk="0">
                  <a:moveTo>
                    <a:pt x="1" y="1"/>
                  </a:moveTo>
                  <a:lnTo>
                    <a:pt x="9180" y="1"/>
                  </a:lnTo>
                  <a:lnTo>
                    <a:pt x="9180" y="18269"/>
                  </a:lnTo>
                  <a:lnTo>
                    <a:pt x="1" y="18269"/>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47"/>
            <p:cNvSpPr/>
            <p:nvPr/>
          </p:nvSpPr>
          <p:spPr>
            <a:xfrm>
              <a:off x="4874483" y="3690532"/>
              <a:ext cx="99442" cy="299638"/>
            </a:xfrm>
            <a:custGeom>
              <a:avLst/>
              <a:gdLst/>
              <a:ahLst/>
              <a:cxnLst/>
              <a:rect l="l" t="t" r="r" b="b"/>
              <a:pathLst>
                <a:path w="9180" h="27661" extrusionOk="0">
                  <a:moveTo>
                    <a:pt x="0" y="0"/>
                  </a:moveTo>
                  <a:lnTo>
                    <a:pt x="9180" y="0"/>
                  </a:lnTo>
                  <a:lnTo>
                    <a:pt x="9180" y="27660"/>
                  </a:lnTo>
                  <a:lnTo>
                    <a:pt x="0" y="2766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47"/>
            <p:cNvSpPr/>
            <p:nvPr/>
          </p:nvSpPr>
          <p:spPr>
            <a:xfrm>
              <a:off x="4710176" y="3603276"/>
              <a:ext cx="99778" cy="387219"/>
            </a:xfrm>
            <a:custGeom>
              <a:avLst/>
              <a:gdLst/>
              <a:ahLst/>
              <a:cxnLst/>
              <a:rect l="l" t="t" r="r" b="b"/>
              <a:pathLst>
                <a:path w="9211" h="35746" extrusionOk="0">
                  <a:moveTo>
                    <a:pt x="1" y="1"/>
                  </a:moveTo>
                  <a:lnTo>
                    <a:pt x="9211" y="1"/>
                  </a:lnTo>
                  <a:lnTo>
                    <a:pt x="9211" y="35746"/>
                  </a:lnTo>
                  <a:lnTo>
                    <a:pt x="1" y="3574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47"/>
            <p:cNvSpPr/>
            <p:nvPr/>
          </p:nvSpPr>
          <p:spPr>
            <a:xfrm>
              <a:off x="4545879" y="3495612"/>
              <a:ext cx="99778" cy="494558"/>
            </a:xfrm>
            <a:custGeom>
              <a:avLst/>
              <a:gdLst/>
              <a:ahLst/>
              <a:cxnLst/>
              <a:rect l="l" t="t" r="r" b="b"/>
              <a:pathLst>
                <a:path w="9211" h="45655" extrusionOk="0">
                  <a:moveTo>
                    <a:pt x="0" y="0"/>
                  </a:moveTo>
                  <a:lnTo>
                    <a:pt x="9210" y="0"/>
                  </a:lnTo>
                  <a:lnTo>
                    <a:pt x="9210" y="45654"/>
                  </a:lnTo>
                  <a:lnTo>
                    <a:pt x="0" y="45654"/>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47"/>
            <p:cNvSpPr/>
            <p:nvPr/>
          </p:nvSpPr>
          <p:spPr>
            <a:xfrm>
              <a:off x="5078957" y="3343166"/>
              <a:ext cx="304577" cy="304567"/>
            </a:xfrm>
            <a:custGeom>
              <a:avLst/>
              <a:gdLst/>
              <a:ahLst/>
              <a:cxnLst/>
              <a:rect l="l" t="t" r="r" b="b"/>
              <a:pathLst>
                <a:path w="28117" h="28116" extrusionOk="0">
                  <a:moveTo>
                    <a:pt x="14073" y="0"/>
                  </a:moveTo>
                  <a:cubicBezTo>
                    <a:pt x="6262" y="0"/>
                    <a:pt x="0" y="6322"/>
                    <a:pt x="0" y="14073"/>
                  </a:cubicBezTo>
                  <a:cubicBezTo>
                    <a:pt x="0" y="21824"/>
                    <a:pt x="6322" y="28116"/>
                    <a:pt x="14073" y="28116"/>
                  </a:cubicBezTo>
                  <a:cubicBezTo>
                    <a:pt x="21794" y="28116"/>
                    <a:pt x="28116" y="21824"/>
                    <a:pt x="28116" y="14073"/>
                  </a:cubicBezTo>
                  <a:cubicBezTo>
                    <a:pt x="28116" y="6322"/>
                    <a:pt x="21794" y="0"/>
                    <a:pt x="14073" y="0"/>
                  </a:cubicBezTo>
                  <a:close/>
                </a:path>
              </a:pathLst>
            </a:custGeom>
            <a:solidFill>
              <a:srgbClr val="5758FF">
                <a:alpha val="40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47"/>
            <p:cNvSpPr/>
            <p:nvPr/>
          </p:nvSpPr>
          <p:spPr>
            <a:xfrm>
              <a:off x="5078957" y="3343166"/>
              <a:ext cx="169572" cy="159368"/>
            </a:xfrm>
            <a:custGeom>
              <a:avLst/>
              <a:gdLst/>
              <a:ahLst/>
              <a:cxnLst/>
              <a:rect l="l" t="t" r="r" b="b"/>
              <a:pathLst>
                <a:path w="15654" h="14712" extrusionOk="0">
                  <a:moveTo>
                    <a:pt x="14073" y="0"/>
                  </a:moveTo>
                  <a:cubicBezTo>
                    <a:pt x="6322" y="0"/>
                    <a:pt x="0" y="6322"/>
                    <a:pt x="0" y="14073"/>
                  </a:cubicBezTo>
                  <a:lnTo>
                    <a:pt x="0" y="14711"/>
                  </a:lnTo>
                  <a:lnTo>
                    <a:pt x="14073" y="14043"/>
                  </a:lnTo>
                  <a:lnTo>
                    <a:pt x="15654" y="91"/>
                  </a:lnTo>
                  <a:cubicBezTo>
                    <a:pt x="15137" y="61"/>
                    <a:pt x="14590" y="0"/>
                    <a:pt x="14073" y="0"/>
                  </a:cubicBezTo>
                  <a:close/>
                </a:path>
              </a:pathLst>
            </a:custGeom>
            <a:solidFill>
              <a:srgbClr val="5758FF">
                <a:alpha val="40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47"/>
            <p:cNvSpPr/>
            <p:nvPr/>
          </p:nvSpPr>
          <p:spPr>
            <a:xfrm>
              <a:off x="5078957" y="3495612"/>
              <a:ext cx="152457" cy="104382"/>
            </a:xfrm>
            <a:custGeom>
              <a:avLst/>
              <a:gdLst/>
              <a:ahLst/>
              <a:cxnLst/>
              <a:rect l="l" t="t" r="r" b="b"/>
              <a:pathLst>
                <a:path w="14074" h="9636" extrusionOk="0">
                  <a:moveTo>
                    <a:pt x="14073" y="0"/>
                  </a:moveTo>
                  <a:lnTo>
                    <a:pt x="3830" y="9636"/>
                  </a:lnTo>
                  <a:cubicBezTo>
                    <a:pt x="1611" y="7295"/>
                    <a:pt x="182" y="4134"/>
                    <a:pt x="0" y="638"/>
                  </a:cubicBezTo>
                  <a:close/>
                </a:path>
              </a:pathLst>
            </a:custGeom>
            <a:solidFill>
              <a:srgbClr val="1D0C8C">
                <a:alpha val="15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47"/>
            <p:cNvSpPr/>
            <p:nvPr/>
          </p:nvSpPr>
          <p:spPr>
            <a:xfrm>
              <a:off x="4437218" y="2828860"/>
              <a:ext cx="1116874" cy="1546545"/>
            </a:xfrm>
            <a:custGeom>
              <a:avLst/>
              <a:gdLst/>
              <a:ahLst/>
              <a:cxnLst/>
              <a:rect l="l" t="t" r="r" b="b"/>
              <a:pathLst>
                <a:path w="103104" h="142769" extrusionOk="0">
                  <a:moveTo>
                    <a:pt x="1" y="0"/>
                  </a:moveTo>
                  <a:cubicBezTo>
                    <a:pt x="153" y="912"/>
                    <a:pt x="244" y="1824"/>
                    <a:pt x="244" y="2766"/>
                  </a:cubicBezTo>
                  <a:lnTo>
                    <a:pt x="244" y="6444"/>
                  </a:lnTo>
                  <a:lnTo>
                    <a:pt x="244" y="125382"/>
                  </a:lnTo>
                  <a:cubicBezTo>
                    <a:pt x="244" y="134987"/>
                    <a:pt x="8025" y="142768"/>
                    <a:pt x="17630" y="142768"/>
                  </a:cubicBezTo>
                  <a:lnTo>
                    <a:pt x="103103" y="142768"/>
                  </a:lnTo>
                  <a:lnTo>
                    <a:pt x="103103" y="137297"/>
                  </a:lnTo>
                  <a:lnTo>
                    <a:pt x="1" y="0"/>
                  </a:lnTo>
                  <a:close/>
                </a:path>
              </a:pathLst>
            </a:custGeom>
            <a:solidFill>
              <a:srgbClr val="1D0C8C">
                <a:alpha val="15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47"/>
            <p:cNvSpPr/>
            <p:nvPr/>
          </p:nvSpPr>
          <p:spPr>
            <a:xfrm>
              <a:off x="4733552" y="3958549"/>
              <a:ext cx="1055302" cy="416856"/>
            </a:xfrm>
            <a:custGeom>
              <a:avLst/>
              <a:gdLst/>
              <a:ahLst/>
              <a:cxnLst/>
              <a:rect l="l" t="t" r="r" b="b"/>
              <a:pathLst>
                <a:path w="97420" h="38482" extrusionOk="0">
                  <a:moveTo>
                    <a:pt x="761" y="0"/>
                  </a:moveTo>
                  <a:cubicBezTo>
                    <a:pt x="518" y="0"/>
                    <a:pt x="275" y="31"/>
                    <a:pt x="1" y="31"/>
                  </a:cubicBezTo>
                  <a:cubicBezTo>
                    <a:pt x="9272" y="456"/>
                    <a:pt x="16658" y="8055"/>
                    <a:pt x="16658" y="17417"/>
                  </a:cubicBezTo>
                  <a:lnTo>
                    <a:pt x="16658" y="21095"/>
                  </a:lnTo>
                  <a:cubicBezTo>
                    <a:pt x="16658" y="30426"/>
                    <a:pt x="9272" y="38086"/>
                    <a:pt x="1" y="38451"/>
                  </a:cubicBezTo>
                  <a:cubicBezTo>
                    <a:pt x="275" y="38451"/>
                    <a:pt x="518" y="38481"/>
                    <a:pt x="761" y="38481"/>
                  </a:cubicBezTo>
                  <a:lnTo>
                    <a:pt x="80033" y="38481"/>
                  </a:lnTo>
                  <a:cubicBezTo>
                    <a:pt x="89638" y="38481"/>
                    <a:pt x="97419" y="30700"/>
                    <a:pt x="97419" y="21095"/>
                  </a:cubicBezTo>
                  <a:lnTo>
                    <a:pt x="97419" y="17417"/>
                  </a:lnTo>
                  <a:cubicBezTo>
                    <a:pt x="97419" y="7782"/>
                    <a:pt x="89638" y="0"/>
                    <a:pt x="8003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47"/>
            <p:cNvSpPr/>
            <p:nvPr/>
          </p:nvSpPr>
          <p:spPr>
            <a:xfrm>
              <a:off x="4733552" y="3958874"/>
              <a:ext cx="894949" cy="416531"/>
            </a:xfrm>
            <a:custGeom>
              <a:avLst/>
              <a:gdLst/>
              <a:ahLst/>
              <a:cxnLst/>
              <a:rect l="l" t="t" r="r" b="b"/>
              <a:pathLst>
                <a:path w="82617" h="38452" fill="none" extrusionOk="0">
                  <a:moveTo>
                    <a:pt x="1" y="38451"/>
                  </a:moveTo>
                  <a:cubicBezTo>
                    <a:pt x="9272" y="38056"/>
                    <a:pt x="16658" y="30457"/>
                    <a:pt x="16658" y="21095"/>
                  </a:cubicBezTo>
                  <a:lnTo>
                    <a:pt x="16658" y="17387"/>
                  </a:lnTo>
                  <a:cubicBezTo>
                    <a:pt x="16658" y="8025"/>
                    <a:pt x="9272" y="396"/>
                    <a:pt x="1" y="1"/>
                  </a:cubicBezTo>
                  <a:lnTo>
                    <a:pt x="82616" y="1"/>
                  </a:lnTo>
                </a:path>
              </a:pathLst>
            </a:custGeom>
            <a:noFill/>
            <a:ln w="9875" cap="flat" cmpd="sng">
              <a:solidFill>
                <a:schemeClr val="lt1"/>
              </a:solidFill>
              <a:prstDash val="solid"/>
              <a:miter lim="303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8" name="Google Shape;878;p47"/>
          <p:cNvGrpSpPr/>
          <p:nvPr/>
        </p:nvGrpSpPr>
        <p:grpSpPr>
          <a:xfrm>
            <a:off x="173685" y="3891575"/>
            <a:ext cx="976604" cy="1363476"/>
            <a:chOff x="996437" y="2878571"/>
            <a:chExt cx="976604" cy="1363476"/>
          </a:xfrm>
        </p:grpSpPr>
        <p:sp>
          <p:nvSpPr>
            <p:cNvPr id="879" name="Google Shape;879;p47"/>
            <p:cNvSpPr/>
            <p:nvPr/>
          </p:nvSpPr>
          <p:spPr>
            <a:xfrm>
              <a:off x="996437" y="3554540"/>
              <a:ext cx="435954" cy="687506"/>
            </a:xfrm>
            <a:custGeom>
              <a:avLst/>
              <a:gdLst/>
              <a:ahLst/>
              <a:cxnLst/>
              <a:rect l="l" t="t" r="r" b="b"/>
              <a:pathLst>
                <a:path w="40245" h="63467" extrusionOk="0">
                  <a:moveTo>
                    <a:pt x="1065" y="56993"/>
                  </a:moveTo>
                  <a:lnTo>
                    <a:pt x="33375" y="1"/>
                  </a:lnTo>
                  <a:cubicBezTo>
                    <a:pt x="34378" y="791"/>
                    <a:pt x="35503" y="1521"/>
                    <a:pt x="36658" y="2189"/>
                  </a:cubicBezTo>
                  <a:cubicBezTo>
                    <a:pt x="37843" y="2828"/>
                    <a:pt x="39029" y="3405"/>
                    <a:pt x="40245" y="3892"/>
                  </a:cubicBezTo>
                  <a:lnTo>
                    <a:pt x="7934" y="60883"/>
                  </a:lnTo>
                  <a:cubicBezTo>
                    <a:pt x="6870" y="62798"/>
                    <a:pt x="4439" y="63467"/>
                    <a:pt x="2554" y="62373"/>
                  </a:cubicBezTo>
                  <a:cubicBezTo>
                    <a:pt x="700" y="61309"/>
                    <a:pt x="1" y="58877"/>
                    <a:pt x="1065" y="56993"/>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47"/>
            <p:cNvSpPr/>
            <p:nvPr/>
          </p:nvSpPr>
          <p:spPr>
            <a:xfrm>
              <a:off x="996437" y="3688549"/>
              <a:ext cx="360224" cy="553172"/>
            </a:xfrm>
            <a:custGeom>
              <a:avLst/>
              <a:gdLst/>
              <a:ahLst/>
              <a:cxnLst/>
              <a:rect l="l" t="t" r="r" b="b"/>
              <a:pathLst>
                <a:path w="33254" h="51066" extrusionOk="0">
                  <a:moveTo>
                    <a:pt x="26384" y="1"/>
                  </a:moveTo>
                  <a:lnTo>
                    <a:pt x="1065" y="44622"/>
                  </a:lnTo>
                  <a:cubicBezTo>
                    <a:pt x="1" y="46506"/>
                    <a:pt x="639" y="48938"/>
                    <a:pt x="2554" y="50002"/>
                  </a:cubicBezTo>
                  <a:lnTo>
                    <a:pt x="2554" y="50002"/>
                  </a:lnTo>
                  <a:cubicBezTo>
                    <a:pt x="4439" y="51066"/>
                    <a:pt x="6870" y="50427"/>
                    <a:pt x="7934" y="48512"/>
                  </a:cubicBezTo>
                  <a:lnTo>
                    <a:pt x="33254" y="3922"/>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47"/>
            <p:cNvSpPr/>
            <p:nvPr/>
          </p:nvSpPr>
          <p:spPr>
            <a:xfrm>
              <a:off x="996437" y="3688549"/>
              <a:ext cx="323014" cy="541647"/>
            </a:xfrm>
            <a:custGeom>
              <a:avLst/>
              <a:gdLst/>
              <a:ahLst/>
              <a:cxnLst/>
              <a:rect l="l" t="t" r="r" b="b"/>
              <a:pathLst>
                <a:path w="29819" h="50002" extrusionOk="0">
                  <a:moveTo>
                    <a:pt x="29819" y="1946"/>
                  </a:moveTo>
                  <a:lnTo>
                    <a:pt x="26384" y="1"/>
                  </a:lnTo>
                  <a:lnTo>
                    <a:pt x="1065" y="44622"/>
                  </a:lnTo>
                  <a:cubicBezTo>
                    <a:pt x="1" y="46506"/>
                    <a:pt x="639" y="48938"/>
                    <a:pt x="2554" y="50002"/>
                  </a:cubicBezTo>
                  <a:lnTo>
                    <a:pt x="2554" y="50002"/>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47"/>
            <p:cNvSpPr/>
            <p:nvPr/>
          </p:nvSpPr>
          <p:spPr>
            <a:xfrm>
              <a:off x="1128475" y="2878571"/>
              <a:ext cx="844567" cy="844892"/>
            </a:xfrm>
            <a:custGeom>
              <a:avLst/>
              <a:gdLst/>
              <a:ahLst/>
              <a:cxnLst/>
              <a:rect l="l" t="t" r="r" b="b"/>
              <a:pathLst>
                <a:path w="77966" h="77996" extrusionOk="0">
                  <a:moveTo>
                    <a:pt x="22159" y="68695"/>
                  </a:moveTo>
                  <a:cubicBezTo>
                    <a:pt x="38573" y="77996"/>
                    <a:pt x="59394" y="72221"/>
                    <a:pt x="68664" y="55807"/>
                  </a:cubicBezTo>
                  <a:cubicBezTo>
                    <a:pt x="77965" y="39394"/>
                    <a:pt x="72190" y="18573"/>
                    <a:pt x="55777" y="9302"/>
                  </a:cubicBezTo>
                  <a:cubicBezTo>
                    <a:pt x="39363" y="1"/>
                    <a:pt x="18542" y="5776"/>
                    <a:pt x="9271" y="22190"/>
                  </a:cubicBezTo>
                  <a:cubicBezTo>
                    <a:pt x="0" y="38573"/>
                    <a:pt x="5776" y="59394"/>
                    <a:pt x="22159" y="68695"/>
                  </a:cubicBezTo>
                  <a:close/>
                  <a:moveTo>
                    <a:pt x="13435" y="24469"/>
                  </a:moveTo>
                  <a:cubicBezTo>
                    <a:pt x="21429" y="10335"/>
                    <a:pt x="39363" y="5350"/>
                    <a:pt x="53497" y="13375"/>
                  </a:cubicBezTo>
                  <a:cubicBezTo>
                    <a:pt x="67631" y="21399"/>
                    <a:pt x="72616" y="39333"/>
                    <a:pt x="64591" y="53467"/>
                  </a:cubicBezTo>
                  <a:cubicBezTo>
                    <a:pt x="56597" y="67601"/>
                    <a:pt x="38664" y="72586"/>
                    <a:pt x="24530" y="64561"/>
                  </a:cubicBezTo>
                  <a:cubicBezTo>
                    <a:pt x="10396" y="56567"/>
                    <a:pt x="5411" y="38603"/>
                    <a:pt x="13435" y="2446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47"/>
            <p:cNvSpPr/>
            <p:nvPr/>
          </p:nvSpPr>
          <p:spPr>
            <a:xfrm>
              <a:off x="1187078" y="2937185"/>
              <a:ext cx="728009" cy="727673"/>
            </a:xfrm>
            <a:custGeom>
              <a:avLst/>
              <a:gdLst/>
              <a:ahLst/>
              <a:cxnLst/>
              <a:rect l="l" t="t" r="r" b="b"/>
              <a:pathLst>
                <a:path w="67206" h="67175" extrusionOk="0">
                  <a:moveTo>
                    <a:pt x="8025" y="19058"/>
                  </a:moveTo>
                  <a:cubicBezTo>
                    <a:pt x="1" y="33192"/>
                    <a:pt x="4986" y="51156"/>
                    <a:pt x="19120" y="59150"/>
                  </a:cubicBezTo>
                  <a:cubicBezTo>
                    <a:pt x="33254" y="67175"/>
                    <a:pt x="51187" y="62190"/>
                    <a:pt x="59181" y="48056"/>
                  </a:cubicBezTo>
                  <a:cubicBezTo>
                    <a:pt x="67206" y="33922"/>
                    <a:pt x="62221" y="15988"/>
                    <a:pt x="48087" y="7964"/>
                  </a:cubicBezTo>
                  <a:cubicBezTo>
                    <a:pt x="33983" y="0"/>
                    <a:pt x="16019" y="4924"/>
                    <a:pt x="8025" y="19058"/>
                  </a:cubicBezTo>
                  <a:close/>
                </a:path>
              </a:pathLst>
            </a:custGeom>
            <a:solidFill>
              <a:srgbClr val="FFFFFF">
                <a:alpha val="29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47"/>
            <p:cNvSpPr/>
            <p:nvPr/>
          </p:nvSpPr>
          <p:spPr>
            <a:xfrm>
              <a:off x="1697766" y="3091115"/>
              <a:ext cx="108011" cy="97807"/>
            </a:xfrm>
            <a:custGeom>
              <a:avLst/>
              <a:gdLst/>
              <a:ahLst/>
              <a:cxnLst/>
              <a:rect l="l" t="t" r="r" b="b"/>
              <a:pathLst>
                <a:path w="9971" h="9029" extrusionOk="0">
                  <a:moveTo>
                    <a:pt x="4982" y="1"/>
                  </a:moveTo>
                  <a:cubicBezTo>
                    <a:pt x="2954" y="1"/>
                    <a:pt x="1124" y="1382"/>
                    <a:pt x="608" y="3420"/>
                  </a:cubicBezTo>
                  <a:cubicBezTo>
                    <a:pt x="1" y="5791"/>
                    <a:pt x="1460" y="8283"/>
                    <a:pt x="3891" y="8891"/>
                  </a:cubicBezTo>
                  <a:cubicBezTo>
                    <a:pt x="4255" y="8984"/>
                    <a:pt x="4621" y="9029"/>
                    <a:pt x="4983" y="9029"/>
                  </a:cubicBezTo>
                  <a:cubicBezTo>
                    <a:pt x="6982" y="9029"/>
                    <a:pt x="8848" y="7667"/>
                    <a:pt x="9362" y="5608"/>
                  </a:cubicBezTo>
                  <a:cubicBezTo>
                    <a:pt x="9970" y="3207"/>
                    <a:pt x="8481" y="745"/>
                    <a:pt x="6080" y="137"/>
                  </a:cubicBezTo>
                  <a:cubicBezTo>
                    <a:pt x="5712" y="45"/>
                    <a:pt x="5343" y="1"/>
                    <a:pt x="498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47"/>
            <p:cNvSpPr/>
            <p:nvPr/>
          </p:nvSpPr>
          <p:spPr>
            <a:xfrm>
              <a:off x="1758016" y="3210522"/>
              <a:ext cx="61258" cy="55755"/>
            </a:xfrm>
            <a:custGeom>
              <a:avLst/>
              <a:gdLst/>
              <a:ahLst/>
              <a:cxnLst/>
              <a:rect l="l" t="t" r="r" b="b"/>
              <a:pathLst>
                <a:path w="5655" h="5147" extrusionOk="0">
                  <a:moveTo>
                    <a:pt x="2783" y="0"/>
                  </a:moveTo>
                  <a:cubicBezTo>
                    <a:pt x="1656" y="0"/>
                    <a:pt x="642" y="771"/>
                    <a:pt x="335" y="1971"/>
                  </a:cubicBezTo>
                  <a:cubicBezTo>
                    <a:pt x="1" y="3339"/>
                    <a:pt x="822" y="4737"/>
                    <a:pt x="2189" y="5072"/>
                  </a:cubicBezTo>
                  <a:cubicBezTo>
                    <a:pt x="2396" y="5122"/>
                    <a:pt x="2602" y="5146"/>
                    <a:pt x="2806" y="5146"/>
                  </a:cubicBezTo>
                  <a:cubicBezTo>
                    <a:pt x="3955" y="5146"/>
                    <a:pt x="5010" y="4379"/>
                    <a:pt x="5320" y="3218"/>
                  </a:cubicBezTo>
                  <a:cubicBezTo>
                    <a:pt x="5655" y="1850"/>
                    <a:pt x="4804" y="421"/>
                    <a:pt x="3436" y="87"/>
                  </a:cubicBezTo>
                  <a:cubicBezTo>
                    <a:pt x="3217" y="28"/>
                    <a:pt x="2998" y="0"/>
                    <a:pt x="278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47"/>
            <p:cNvSpPr/>
            <p:nvPr/>
          </p:nvSpPr>
          <p:spPr>
            <a:xfrm>
              <a:off x="1259851" y="3670719"/>
              <a:ext cx="119526" cy="77572"/>
            </a:xfrm>
            <a:custGeom>
              <a:avLst/>
              <a:gdLst/>
              <a:ahLst/>
              <a:cxnLst/>
              <a:rect l="l" t="t" r="r" b="b"/>
              <a:pathLst>
                <a:path w="11034" h="7161" extrusionOk="0">
                  <a:moveTo>
                    <a:pt x="1494" y="1"/>
                  </a:moveTo>
                  <a:cubicBezTo>
                    <a:pt x="1032" y="1"/>
                    <a:pt x="584" y="238"/>
                    <a:pt x="335" y="674"/>
                  </a:cubicBezTo>
                  <a:cubicBezTo>
                    <a:pt x="0" y="1313"/>
                    <a:pt x="183" y="2103"/>
                    <a:pt x="851" y="2437"/>
                  </a:cubicBezTo>
                  <a:lnTo>
                    <a:pt x="8906" y="6997"/>
                  </a:lnTo>
                  <a:cubicBezTo>
                    <a:pt x="9117" y="7107"/>
                    <a:pt x="9344" y="7161"/>
                    <a:pt x="9566" y="7161"/>
                  </a:cubicBezTo>
                  <a:cubicBezTo>
                    <a:pt x="10016" y="7161"/>
                    <a:pt x="10445" y="6938"/>
                    <a:pt x="10669" y="6510"/>
                  </a:cubicBezTo>
                  <a:cubicBezTo>
                    <a:pt x="11034" y="5872"/>
                    <a:pt x="10821" y="5051"/>
                    <a:pt x="10183" y="4717"/>
                  </a:cubicBezTo>
                  <a:lnTo>
                    <a:pt x="2128" y="158"/>
                  </a:lnTo>
                  <a:cubicBezTo>
                    <a:pt x="1926" y="52"/>
                    <a:pt x="1708" y="1"/>
                    <a:pt x="14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47"/>
            <p:cNvSpPr/>
            <p:nvPr/>
          </p:nvSpPr>
          <p:spPr>
            <a:xfrm>
              <a:off x="1187078" y="2970441"/>
              <a:ext cx="500158" cy="661487"/>
            </a:xfrm>
            <a:custGeom>
              <a:avLst/>
              <a:gdLst/>
              <a:ahLst/>
              <a:cxnLst/>
              <a:rect l="l" t="t" r="r" b="b"/>
              <a:pathLst>
                <a:path w="46172" h="61065" extrusionOk="0">
                  <a:moveTo>
                    <a:pt x="36840" y="1277"/>
                  </a:moveTo>
                  <a:cubicBezTo>
                    <a:pt x="31521" y="3800"/>
                    <a:pt x="26931" y="7903"/>
                    <a:pt x="23831" y="13374"/>
                  </a:cubicBezTo>
                  <a:cubicBezTo>
                    <a:pt x="15807" y="27508"/>
                    <a:pt x="20792" y="45472"/>
                    <a:pt x="34926" y="53466"/>
                  </a:cubicBezTo>
                  <a:cubicBezTo>
                    <a:pt x="38482" y="55472"/>
                    <a:pt x="42342" y="56688"/>
                    <a:pt x="46172" y="57114"/>
                  </a:cubicBezTo>
                  <a:cubicBezTo>
                    <a:pt x="37813" y="61065"/>
                    <a:pt x="27752" y="61004"/>
                    <a:pt x="19120" y="56110"/>
                  </a:cubicBezTo>
                  <a:cubicBezTo>
                    <a:pt x="4986" y="48086"/>
                    <a:pt x="1" y="30153"/>
                    <a:pt x="8025" y="16019"/>
                  </a:cubicBezTo>
                  <a:cubicBezTo>
                    <a:pt x="13983" y="5471"/>
                    <a:pt x="25533" y="0"/>
                    <a:pt x="36840" y="1277"/>
                  </a:cubicBezTo>
                  <a:close/>
                </a:path>
              </a:pathLst>
            </a:custGeom>
            <a:solidFill>
              <a:srgbClr val="FFFFFF">
                <a:alpha val="29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8" name="Google Shape;888;p47"/>
          <p:cNvGrpSpPr/>
          <p:nvPr/>
        </p:nvGrpSpPr>
        <p:grpSpPr>
          <a:xfrm>
            <a:off x="4004589" y="2899076"/>
            <a:ext cx="2178248" cy="1363464"/>
            <a:chOff x="4377289" y="2670476"/>
            <a:chExt cx="2178248" cy="1363464"/>
          </a:xfrm>
        </p:grpSpPr>
        <p:sp>
          <p:nvSpPr>
            <p:cNvPr id="889" name="Google Shape;889;p47"/>
            <p:cNvSpPr/>
            <p:nvPr/>
          </p:nvSpPr>
          <p:spPr>
            <a:xfrm>
              <a:off x="4659418" y="2670476"/>
              <a:ext cx="740489" cy="724539"/>
            </a:xfrm>
            <a:custGeom>
              <a:avLst/>
              <a:gdLst/>
              <a:ahLst/>
              <a:cxnLst/>
              <a:rect l="l" t="t" r="r" b="b"/>
              <a:pathLst>
                <a:path w="71218" h="69684" extrusionOk="0">
                  <a:moveTo>
                    <a:pt x="42998" y="0"/>
                  </a:moveTo>
                  <a:cubicBezTo>
                    <a:pt x="33691" y="0"/>
                    <a:pt x="27153" y="4037"/>
                    <a:pt x="26753" y="11242"/>
                  </a:cubicBezTo>
                  <a:cubicBezTo>
                    <a:pt x="26519" y="16412"/>
                    <a:pt x="27020" y="21983"/>
                    <a:pt x="24785" y="26920"/>
                  </a:cubicBezTo>
                  <a:cubicBezTo>
                    <a:pt x="22516" y="32090"/>
                    <a:pt x="16512" y="34158"/>
                    <a:pt x="11775" y="36426"/>
                  </a:cubicBezTo>
                  <a:cubicBezTo>
                    <a:pt x="5171" y="39329"/>
                    <a:pt x="834" y="44265"/>
                    <a:pt x="434" y="51904"/>
                  </a:cubicBezTo>
                  <a:cubicBezTo>
                    <a:pt x="0" y="60777"/>
                    <a:pt x="4570" y="67182"/>
                    <a:pt x="12810" y="69684"/>
                  </a:cubicBezTo>
                  <a:lnTo>
                    <a:pt x="47935" y="57875"/>
                  </a:lnTo>
                  <a:cubicBezTo>
                    <a:pt x="49599" y="58356"/>
                    <a:pt x="51210" y="58593"/>
                    <a:pt x="52769" y="58593"/>
                  </a:cubicBezTo>
                  <a:cubicBezTo>
                    <a:pt x="56618" y="58593"/>
                    <a:pt x="60151" y="57150"/>
                    <a:pt x="63379" y="54373"/>
                  </a:cubicBezTo>
                  <a:cubicBezTo>
                    <a:pt x="67949" y="50670"/>
                    <a:pt x="71218" y="44232"/>
                    <a:pt x="66882" y="39095"/>
                  </a:cubicBezTo>
                  <a:cubicBezTo>
                    <a:pt x="63379" y="34992"/>
                    <a:pt x="55974" y="34992"/>
                    <a:pt x="53038" y="30656"/>
                  </a:cubicBezTo>
                  <a:cubicBezTo>
                    <a:pt x="50370" y="26720"/>
                    <a:pt x="55307" y="20348"/>
                    <a:pt x="56141" y="16379"/>
                  </a:cubicBezTo>
                  <a:cubicBezTo>
                    <a:pt x="57375" y="8540"/>
                    <a:pt x="51704" y="0"/>
                    <a:pt x="429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47"/>
            <p:cNvSpPr/>
            <p:nvPr/>
          </p:nvSpPr>
          <p:spPr>
            <a:xfrm>
              <a:off x="5728116" y="2899503"/>
              <a:ext cx="160881" cy="387806"/>
            </a:xfrm>
            <a:custGeom>
              <a:avLst/>
              <a:gdLst/>
              <a:ahLst/>
              <a:cxnLst/>
              <a:rect l="l" t="t" r="r" b="b"/>
              <a:pathLst>
                <a:path w="15473" h="37298" extrusionOk="0">
                  <a:moveTo>
                    <a:pt x="7857" y="1"/>
                  </a:moveTo>
                  <a:cubicBezTo>
                    <a:pt x="7252" y="1"/>
                    <a:pt x="6705" y="410"/>
                    <a:pt x="6633" y="1324"/>
                  </a:cubicBezTo>
                  <a:cubicBezTo>
                    <a:pt x="6466" y="3459"/>
                    <a:pt x="5899" y="13333"/>
                    <a:pt x="4965" y="14000"/>
                  </a:cubicBezTo>
                  <a:cubicBezTo>
                    <a:pt x="4844" y="14093"/>
                    <a:pt x="4719" y="14137"/>
                    <a:pt x="4592" y="14137"/>
                  </a:cubicBezTo>
                  <a:cubicBezTo>
                    <a:pt x="3814" y="14137"/>
                    <a:pt x="2984" y="12482"/>
                    <a:pt x="2697" y="10531"/>
                  </a:cubicBezTo>
                  <a:cubicBezTo>
                    <a:pt x="2445" y="8866"/>
                    <a:pt x="1565" y="8168"/>
                    <a:pt x="883" y="8168"/>
                  </a:cubicBezTo>
                  <a:cubicBezTo>
                    <a:pt x="389" y="8168"/>
                    <a:pt x="0" y="8533"/>
                    <a:pt x="28" y="9163"/>
                  </a:cubicBezTo>
                  <a:cubicBezTo>
                    <a:pt x="28" y="9364"/>
                    <a:pt x="228" y="19871"/>
                    <a:pt x="4398" y="21639"/>
                  </a:cubicBezTo>
                  <a:cubicBezTo>
                    <a:pt x="4398" y="21639"/>
                    <a:pt x="1896" y="30312"/>
                    <a:pt x="395" y="35182"/>
                  </a:cubicBezTo>
                  <a:cubicBezTo>
                    <a:pt x="3798" y="36967"/>
                    <a:pt x="7279" y="37298"/>
                    <a:pt x="9392" y="37298"/>
                  </a:cubicBezTo>
                  <a:cubicBezTo>
                    <a:pt x="10634" y="37298"/>
                    <a:pt x="11403" y="37183"/>
                    <a:pt x="11403" y="37183"/>
                  </a:cubicBezTo>
                  <a:cubicBezTo>
                    <a:pt x="11403" y="37183"/>
                    <a:pt x="12070" y="25909"/>
                    <a:pt x="12137" y="22806"/>
                  </a:cubicBezTo>
                  <a:cubicBezTo>
                    <a:pt x="12137" y="22806"/>
                    <a:pt x="15473" y="19337"/>
                    <a:pt x="14705" y="15068"/>
                  </a:cubicBezTo>
                  <a:cubicBezTo>
                    <a:pt x="13905" y="10831"/>
                    <a:pt x="9101" y="10398"/>
                    <a:pt x="9101" y="10398"/>
                  </a:cubicBezTo>
                  <a:cubicBezTo>
                    <a:pt x="9101" y="10398"/>
                    <a:pt x="9768" y="3960"/>
                    <a:pt x="9602" y="1858"/>
                  </a:cubicBezTo>
                  <a:cubicBezTo>
                    <a:pt x="9526" y="690"/>
                    <a:pt x="8642" y="1"/>
                    <a:pt x="7857" y="1"/>
                  </a:cubicBezTo>
                  <a:close/>
                </a:path>
              </a:pathLst>
            </a:custGeom>
            <a:solidFill>
              <a:srgbClr val="F6A9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47"/>
            <p:cNvSpPr/>
            <p:nvPr/>
          </p:nvSpPr>
          <p:spPr>
            <a:xfrm>
              <a:off x="5806049" y="2984205"/>
              <a:ext cx="54358" cy="89335"/>
            </a:xfrm>
            <a:custGeom>
              <a:avLst/>
              <a:gdLst/>
              <a:ahLst/>
              <a:cxnLst/>
              <a:rect l="l" t="t" r="r" b="b"/>
              <a:pathLst>
                <a:path w="5228" h="8592" extrusionOk="0">
                  <a:moveTo>
                    <a:pt x="3737" y="0"/>
                  </a:moveTo>
                  <a:cubicBezTo>
                    <a:pt x="3089" y="0"/>
                    <a:pt x="2340" y="520"/>
                    <a:pt x="1740" y="1985"/>
                  </a:cubicBezTo>
                  <a:cubicBezTo>
                    <a:pt x="1106" y="3486"/>
                    <a:pt x="472" y="5421"/>
                    <a:pt x="105" y="7389"/>
                  </a:cubicBezTo>
                  <a:cubicBezTo>
                    <a:pt x="0" y="7977"/>
                    <a:pt x="543" y="8591"/>
                    <a:pt x="1209" y="8591"/>
                  </a:cubicBezTo>
                  <a:cubicBezTo>
                    <a:pt x="1601" y="8591"/>
                    <a:pt x="2036" y="8378"/>
                    <a:pt x="2407" y="7822"/>
                  </a:cubicBezTo>
                  <a:cubicBezTo>
                    <a:pt x="3207" y="6588"/>
                    <a:pt x="5075" y="3419"/>
                    <a:pt x="5209" y="1651"/>
                  </a:cubicBezTo>
                  <a:cubicBezTo>
                    <a:pt x="5228" y="847"/>
                    <a:pt x="4564" y="0"/>
                    <a:pt x="3737" y="0"/>
                  </a:cubicBezTo>
                  <a:close/>
                </a:path>
              </a:pathLst>
            </a:custGeom>
            <a:solidFill>
              <a:srgbClr val="F6A9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47"/>
            <p:cNvSpPr/>
            <p:nvPr/>
          </p:nvSpPr>
          <p:spPr>
            <a:xfrm>
              <a:off x="5831566" y="3002526"/>
              <a:ext cx="59682" cy="82837"/>
            </a:xfrm>
            <a:custGeom>
              <a:avLst/>
              <a:gdLst/>
              <a:ahLst/>
              <a:cxnLst/>
              <a:rect l="l" t="t" r="r" b="b"/>
              <a:pathLst>
                <a:path w="5740" h="7967" extrusionOk="0">
                  <a:moveTo>
                    <a:pt x="4241" y="1"/>
                  </a:moveTo>
                  <a:cubicBezTo>
                    <a:pt x="3611" y="1"/>
                    <a:pt x="2854" y="482"/>
                    <a:pt x="2154" y="1824"/>
                  </a:cubicBezTo>
                  <a:cubicBezTo>
                    <a:pt x="1421" y="3292"/>
                    <a:pt x="653" y="4759"/>
                    <a:pt x="153" y="6661"/>
                  </a:cubicBezTo>
                  <a:cubicBezTo>
                    <a:pt x="1" y="7271"/>
                    <a:pt x="545" y="7966"/>
                    <a:pt x="1248" y="7966"/>
                  </a:cubicBezTo>
                  <a:cubicBezTo>
                    <a:pt x="1622" y="7966"/>
                    <a:pt x="2040" y="7770"/>
                    <a:pt x="2421" y="7261"/>
                  </a:cubicBezTo>
                  <a:cubicBezTo>
                    <a:pt x="3289" y="6094"/>
                    <a:pt x="5423" y="3558"/>
                    <a:pt x="5624" y="1757"/>
                  </a:cubicBezTo>
                  <a:cubicBezTo>
                    <a:pt x="5740" y="924"/>
                    <a:pt x="5113" y="1"/>
                    <a:pt x="4241" y="1"/>
                  </a:cubicBezTo>
                  <a:close/>
                </a:path>
              </a:pathLst>
            </a:custGeom>
            <a:solidFill>
              <a:srgbClr val="F6A9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47"/>
            <p:cNvSpPr/>
            <p:nvPr/>
          </p:nvSpPr>
          <p:spPr>
            <a:xfrm>
              <a:off x="5851385" y="3029592"/>
              <a:ext cx="67116" cy="68052"/>
            </a:xfrm>
            <a:custGeom>
              <a:avLst/>
              <a:gdLst/>
              <a:ahLst/>
              <a:cxnLst/>
              <a:rect l="l" t="t" r="r" b="b"/>
              <a:pathLst>
                <a:path w="6455" h="6545" extrusionOk="0">
                  <a:moveTo>
                    <a:pt x="4934" y="1"/>
                  </a:moveTo>
                  <a:cubicBezTo>
                    <a:pt x="4333" y="1"/>
                    <a:pt x="3566" y="391"/>
                    <a:pt x="2717" y="1456"/>
                  </a:cubicBezTo>
                  <a:cubicBezTo>
                    <a:pt x="1716" y="2690"/>
                    <a:pt x="1182" y="3391"/>
                    <a:pt x="282" y="5192"/>
                  </a:cubicBezTo>
                  <a:cubicBezTo>
                    <a:pt x="1" y="5778"/>
                    <a:pt x="509" y="6544"/>
                    <a:pt x="1299" y="6544"/>
                  </a:cubicBezTo>
                  <a:cubicBezTo>
                    <a:pt x="1634" y="6544"/>
                    <a:pt x="2020" y="6407"/>
                    <a:pt x="2417" y="6059"/>
                  </a:cubicBezTo>
                  <a:cubicBezTo>
                    <a:pt x="3517" y="5125"/>
                    <a:pt x="5586" y="3624"/>
                    <a:pt x="6186" y="1889"/>
                  </a:cubicBezTo>
                  <a:cubicBezTo>
                    <a:pt x="6455" y="1041"/>
                    <a:pt x="5916" y="1"/>
                    <a:pt x="4934" y="1"/>
                  </a:cubicBezTo>
                  <a:close/>
                </a:path>
              </a:pathLst>
            </a:custGeom>
            <a:solidFill>
              <a:srgbClr val="F6A9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47"/>
            <p:cNvSpPr/>
            <p:nvPr/>
          </p:nvSpPr>
          <p:spPr>
            <a:xfrm>
              <a:off x="5805405" y="3001372"/>
              <a:ext cx="54805" cy="79780"/>
            </a:xfrm>
            <a:custGeom>
              <a:avLst/>
              <a:gdLst/>
              <a:ahLst/>
              <a:cxnLst/>
              <a:rect l="l" t="t" r="r" b="b"/>
              <a:pathLst>
                <a:path w="5271" h="7673" fill="none" extrusionOk="0">
                  <a:moveTo>
                    <a:pt x="167" y="5738"/>
                  </a:moveTo>
                  <a:cubicBezTo>
                    <a:pt x="0" y="6672"/>
                    <a:pt x="1468" y="7672"/>
                    <a:pt x="2469" y="6171"/>
                  </a:cubicBezTo>
                  <a:cubicBezTo>
                    <a:pt x="3269" y="4937"/>
                    <a:pt x="5137" y="1768"/>
                    <a:pt x="5271" y="0"/>
                  </a:cubicBezTo>
                </a:path>
              </a:pathLst>
            </a:custGeom>
            <a:noFill/>
            <a:ln w="10850" cap="rnd" cmpd="sng">
              <a:solidFill>
                <a:srgbClr val="F48B78"/>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47"/>
            <p:cNvSpPr/>
            <p:nvPr/>
          </p:nvSpPr>
          <p:spPr>
            <a:xfrm>
              <a:off x="5830724" y="3020796"/>
              <a:ext cx="59318" cy="72491"/>
            </a:xfrm>
            <a:custGeom>
              <a:avLst/>
              <a:gdLst/>
              <a:ahLst/>
              <a:cxnLst/>
              <a:rect l="l" t="t" r="r" b="b"/>
              <a:pathLst>
                <a:path w="5705" h="6972" fill="none" extrusionOk="0">
                  <a:moveTo>
                    <a:pt x="2235" y="67"/>
                  </a:moveTo>
                  <a:cubicBezTo>
                    <a:pt x="1502" y="1535"/>
                    <a:pt x="734" y="3002"/>
                    <a:pt x="234" y="4904"/>
                  </a:cubicBezTo>
                  <a:cubicBezTo>
                    <a:pt x="1" y="5838"/>
                    <a:pt x="1402" y="6972"/>
                    <a:pt x="2502" y="5504"/>
                  </a:cubicBezTo>
                  <a:cubicBezTo>
                    <a:pt x="3370" y="4337"/>
                    <a:pt x="5504" y="1801"/>
                    <a:pt x="5705" y="0"/>
                  </a:cubicBezTo>
                </a:path>
              </a:pathLst>
            </a:custGeom>
            <a:noFill/>
            <a:ln w="10850" cap="rnd" cmpd="sng">
              <a:solidFill>
                <a:srgbClr val="F48B78"/>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47"/>
            <p:cNvSpPr/>
            <p:nvPr/>
          </p:nvSpPr>
          <p:spPr>
            <a:xfrm>
              <a:off x="5850147" y="3049234"/>
              <a:ext cx="65567" cy="55502"/>
            </a:xfrm>
            <a:custGeom>
              <a:avLst/>
              <a:gdLst/>
              <a:ahLst/>
              <a:cxnLst/>
              <a:rect l="l" t="t" r="r" b="b"/>
              <a:pathLst>
                <a:path w="6306" h="5338" fill="none" extrusionOk="0">
                  <a:moveTo>
                    <a:pt x="401" y="3303"/>
                  </a:moveTo>
                  <a:cubicBezTo>
                    <a:pt x="1" y="4137"/>
                    <a:pt x="1201" y="5338"/>
                    <a:pt x="2536" y="4170"/>
                  </a:cubicBezTo>
                  <a:cubicBezTo>
                    <a:pt x="3636" y="3236"/>
                    <a:pt x="5705" y="1735"/>
                    <a:pt x="6305" y="0"/>
                  </a:cubicBezTo>
                </a:path>
              </a:pathLst>
            </a:custGeom>
            <a:noFill/>
            <a:ln w="10850" cap="rnd" cmpd="sng">
              <a:solidFill>
                <a:srgbClr val="F48B78"/>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47"/>
            <p:cNvSpPr/>
            <p:nvPr/>
          </p:nvSpPr>
          <p:spPr>
            <a:xfrm>
              <a:off x="4978866" y="3102493"/>
              <a:ext cx="939227" cy="806274"/>
            </a:xfrm>
            <a:custGeom>
              <a:avLst/>
              <a:gdLst/>
              <a:ahLst/>
              <a:cxnLst/>
              <a:rect l="l" t="t" r="r" b="b"/>
              <a:pathLst>
                <a:path w="90332" h="77545" extrusionOk="0">
                  <a:moveTo>
                    <a:pt x="15454" y="1"/>
                  </a:moveTo>
                  <a:cubicBezTo>
                    <a:pt x="9089" y="1"/>
                    <a:pt x="0" y="71333"/>
                    <a:pt x="0" y="71333"/>
                  </a:cubicBezTo>
                  <a:cubicBezTo>
                    <a:pt x="0" y="71333"/>
                    <a:pt x="32264" y="77544"/>
                    <a:pt x="55340" y="77544"/>
                  </a:cubicBezTo>
                  <a:cubicBezTo>
                    <a:pt x="61458" y="77544"/>
                    <a:pt x="66930" y="77108"/>
                    <a:pt x="70984" y="76003"/>
                  </a:cubicBezTo>
                  <a:cubicBezTo>
                    <a:pt x="90332" y="70699"/>
                    <a:pt x="85328" y="8021"/>
                    <a:pt x="85328" y="8021"/>
                  </a:cubicBezTo>
                  <a:cubicBezTo>
                    <a:pt x="81092" y="6687"/>
                    <a:pt x="72652" y="5686"/>
                    <a:pt x="72652" y="5686"/>
                  </a:cubicBezTo>
                  <a:cubicBezTo>
                    <a:pt x="72652" y="5686"/>
                    <a:pt x="60964" y="35584"/>
                    <a:pt x="55284" y="35584"/>
                  </a:cubicBezTo>
                  <a:cubicBezTo>
                    <a:pt x="55120" y="35584"/>
                    <a:pt x="54960" y="35559"/>
                    <a:pt x="54806" y="35508"/>
                  </a:cubicBezTo>
                  <a:cubicBezTo>
                    <a:pt x="46067" y="32539"/>
                    <a:pt x="21983" y="1216"/>
                    <a:pt x="15612" y="15"/>
                  </a:cubicBezTo>
                  <a:cubicBezTo>
                    <a:pt x="15559" y="6"/>
                    <a:pt x="15507" y="1"/>
                    <a:pt x="154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47"/>
            <p:cNvSpPr/>
            <p:nvPr/>
          </p:nvSpPr>
          <p:spPr>
            <a:xfrm>
              <a:off x="4996210" y="2913966"/>
              <a:ext cx="135968" cy="213398"/>
            </a:xfrm>
            <a:custGeom>
              <a:avLst/>
              <a:gdLst/>
              <a:ahLst/>
              <a:cxnLst/>
              <a:rect l="l" t="t" r="r" b="b"/>
              <a:pathLst>
                <a:path w="13077" h="20524" extrusionOk="0">
                  <a:moveTo>
                    <a:pt x="5538" y="0"/>
                  </a:moveTo>
                  <a:lnTo>
                    <a:pt x="0" y="13777"/>
                  </a:lnTo>
                  <a:cubicBezTo>
                    <a:pt x="0" y="13777"/>
                    <a:pt x="1898" y="20524"/>
                    <a:pt x="9816" y="20524"/>
                  </a:cubicBezTo>
                  <a:cubicBezTo>
                    <a:pt x="10806" y="20524"/>
                    <a:pt x="11890" y="20418"/>
                    <a:pt x="13076" y="20181"/>
                  </a:cubicBezTo>
                  <a:lnTo>
                    <a:pt x="11975" y="3403"/>
                  </a:lnTo>
                  <a:lnTo>
                    <a:pt x="5538" y="0"/>
                  </a:lnTo>
                  <a:close/>
                </a:path>
              </a:pathLst>
            </a:custGeom>
            <a:solidFill>
              <a:srgbClr val="F6A9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47"/>
            <p:cNvSpPr/>
            <p:nvPr/>
          </p:nvSpPr>
          <p:spPr>
            <a:xfrm>
              <a:off x="5216991" y="2828765"/>
              <a:ext cx="34811" cy="59765"/>
            </a:xfrm>
            <a:custGeom>
              <a:avLst/>
              <a:gdLst/>
              <a:ahLst/>
              <a:cxnLst/>
              <a:rect l="l" t="t" r="r" b="b"/>
              <a:pathLst>
                <a:path w="3348" h="5748" extrusionOk="0">
                  <a:moveTo>
                    <a:pt x="52" y="0"/>
                  </a:moveTo>
                  <a:cubicBezTo>
                    <a:pt x="14" y="0"/>
                    <a:pt x="1" y="38"/>
                    <a:pt x="16" y="122"/>
                  </a:cubicBezTo>
                  <a:cubicBezTo>
                    <a:pt x="216" y="1289"/>
                    <a:pt x="583" y="5426"/>
                    <a:pt x="1016" y="5692"/>
                  </a:cubicBezTo>
                  <a:cubicBezTo>
                    <a:pt x="1067" y="5730"/>
                    <a:pt x="1142" y="5747"/>
                    <a:pt x="1234" y="5747"/>
                  </a:cubicBezTo>
                  <a:cubicBezTo>
                    <a:pt x="1874" y="5747"/>
                    <a:pt x="3347" y="4925"/>
                    <a:pt x="3318" y="4458"/>
                  </a:cubicBezTo>
                  <a:cubicBezTo>
                    <a:pt x="3257" y="3972"/>
                    <a:pt x="430" y="0"/>
                    <a:pt x="52" y="0"/>
                  </a:cubicBezTo>
                  <a:close/>
                </a:path>
              </a:pathLst>
            </a:custGeom>
            <a:solidFill>
              <a:srgbClr val="DD4F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47"/>
            <p:cNvSpPr/>
            <p:nvPr/>
          </p:nvSpPr>
          <p:spPr>
            <a:xfrm>
              <a:off x="5041649" y="2745394"/>
              <a:ext cx="191803" cy="226499"/>
            </a:xfrm>
            <a:custGeom>
              <a:avLst/>
              <a:gdLst/>
              <a:ahLst/>
              <a:cxnLst/>
              <a:rect l="l" t="t" r="r" b="b"/>
              <a:pathLst>
                <a:path w="18447" h="21784" extrusionOk="0">
                  <a:moveTo>
                    <a:pt x="14077" y="1"/>
                  </a:moveTo>
                  <a:cubicBezTo>
                    <a:pt x="12175" y="5571"/>
                    <a:pt x="7405" y="9974"/>
                    <a:pt x="1268" y="11042"/>
                  </a:cubicBezTo>
                  <a:cubicBezTo>
                    <a:pt x="867" y="11142"/>
                    <a:pt x="400" y="11175"/>
                    <a:pt x="0" y="11209"/>
                  </a:cubicBezTo>
                  <a:lnTo>
                    <a:pt x="600" y="14678"/>
                  </a:lnTo>
                  <a:cubicBezTo>
                    <a:pt x="1344" y="18840"/>
                    <a:pt x="5002" y="21784"/>
                    <a:pt x="9143" y="21784"/>
                  </a:cubicBezTo>
                  <a:cubicBezTo>
                    <a:pt x="9648" y="21784"/>
                    <a:pt x="10160" y="21740"/>
                    <a:pt x="10674" y="21649"/>
                  </a:cubicBezTo>
                  <a:cubicBezTo>
                    <a:pt x="15344" y="20815"/>
                    <a:pt x="18447" y="16312"/>
                    <a:pt x="17613" y="11609"/>
                  </a:cubicBezTo>
                  <a:lnTo>
                    <a:pt x="16345" y="4470"/>
                  </a:lnTo>
                  <a:cubicBezTo>
                    <a:pt x="16011" y="2702"/>
                    <a:pt x="15211" y="1201"/>
                    <a:pt x="14077" y="1"/>
                  </a:cubicBezTo>
                  <a:close/>
                </a:path>
              </a:pathLst>
            </a:custGeom>
            <a:solidFill>
              <a:srgbClr val="F6A9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47"/>
            <p:cNvSpPr/>
            <p:nvPr/>
          </p:nvSpPr>
          <p:spPr>
            <a:xfrm>
              <a:off x="5007305" y="2858940"/>
              <a:ext cx="77701" cy="71888"/>
            </a:xfrm>
            <a:custGeom>
              <a:avLst/>
              <a:gdLst/>
              <a:ahLst/>
              <a:cxnLst/>
              <a:rect l="l" t="t" r="r" b="b"/>
              <a:pathLst>
                <a:path w="7473" h="6914" extrusionOk="0">
                  <a:moveTo>
                    <a:pt x="3748" y="1"/>
                  </a:moveTo>
                  <a:cubicBezTo>
                    <a:pt x="3546" y="1"/>
                    <a:pt x="3341" y="18"/>
                    <a:pt x="3136" y="55"/>
                  </a:cubicBezTo>
                  <a:cubicBezTo>
                    <a:pt x="1235" y="389"/>
                    <a:pt x="1" y="2190"/>
                    <a:pt x="334" y="4058"/>
                  </a:cubicBezTo>
                  <a:cubicBezTo>
                    <a:pt x="632" y="5725"/>
                    <a:pt x="2098" y="6913"/>
                    <a:pt x="3737" y="6913"/>
                  </a:cubicBezTo>
                  <a:cubicBezTo>
                    <a:pt x="3935" y="6913"/>
                    <a:pt x="4136" y="6896"/>
                    <a:pt x="4337" y="6860"/>
                  </a:cubicBezTo>
                  <a:cubicBezTo>
                    <a:pt x="6205" y="6526"/>
                    <a:pt x="7473" y="4725"/>
                    <a:pt x="7139" y="2857"/>
                  </a:cubicBezTo>
                  <a:cubicBezTo>
                    <a:pt x="6842" y="1165"/>
                    <a:pt x="5382" y="1"/>
                    <a:pt x="3748" y="1"/>
                  </a:cubicBezTo>
                  <a:close/>
                </a:path>
              </a:pathLst>
            </a:custGeom>
            <a:solidFill>
              <a:srgbClr val="F6A9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47"/>
            <p:cNvSpPr/>
            <p:nvPr/>
          </p:nvSpPr>
          <p:spPr>
            <a:xfrm>
              <a:off x="5021176" y="2872021"/>
              <a:ext cx="49960" cy="46290"/>
            </a:xfrm>
            <a:custGeom>
              <a:avLst/>
              <a:gdLst/>
              <a:ahLst/>
              <a:cxnLst/>
              <a:rect l="l" t="t" r="r" b="b"/>
              <a:pathLst>
                <a:path w="4805" h="4452" extrusionOk="0">
                  <a:moveTo>
                    <a:pt x="2394" y="306"/>
                  </a:moveTo>
                  <a:cubicBezTo>
                    <a:pt x="3321" y="306"/>
                    <a:pt x="4095" y="938"/>
                    <a:pt x="4304" y="1866"/>
                  </a:cubicBezTo>
                  <a:cubicBezTo>
                    <a:pt x="4471" y="2867"/>
                    <a:pt x="3804" y="3867"/>
                    <a:pt x="2736" y="4101"/>
                  </a:cubicBezTo>
                  <a:cubicBezTo>
                    <a:pt x="2611" y="4126"/>
                    <a:pt x="2486" y="4138"/>
                    <a:pt x="2363" y="4138"/>
                  </a:cubicBezTo>
                  <a:cubicBezTo>
                    <a:pt x="1992" y="4138"/>
                    <a:pt x="1635" y="4026"/>
                    <a:pt x="1335" y="3801"/>
                  </a:cubicBezTo>
                  <a:cubicBezTo>
                    <a:pt x="902" y="3500"/>
                    <a:pt x="635" y="3033"/>
                    <a:pt x="535" y="2533"/>
                  </a:cubicBezTo>
                  <a:cubicBezTo>
                    <a:pt x="368" y="1599"/>
                    <a:pt x="902" y="665"/>
                    <a:pt x="1836" y="365"/>
                  </a:cubicBezTo>
                  <a:cubicBezTo>
                    <a:pt x="1902" y="332"/>
                    <a:pt x="2002" y="332"/>
                    <a:pt x="2069" y="332"/>
                  </a:cubicBezTo>
                  <a:cubicBezTo>
                    <a:pt x="2179" y="314"/>
                    <a:pt x="2287" y="306"/>
                    <a:pt x="2394" y="306"/>
                  </a:cubicBezTo>
                  <a:close/>
                  <a:moveTo>
                    <a:pt x="2372" y="1"/>
                  </a:moveTo>
                  <a:cubicBezTo>
                    <a:pt x="2250" y="1"/>
                    <a:pt x="2126" y="11"/>
                    <a:pt x="2002" y="31"/>
                  </a:cubicBezTo>
                  <a:cubicBezTo>
                    <a:pt x="801" y="265"/>
                    <a:pt x="1" y="1399"/>
                    <a:pt x="201" y="2633"/>
                  </a:cubicBezTo>
                  <a:cubicBezTo>
                    <a:pt x="301" y="3200"/>
                    <a:pt x="635" y="3701"/>
                    <a:pt x="1135" y="4034"/>
                  </a:cubicBezTo>
                  <a:cubicBezTo>
                    <a:pt x="1552" y="4312"/>
                    <a:pt x="2015" y="4451"/>
                    <a:pt x="2506" y="4451"/>
                  </a:cubicBezTo>
                  <a:cubicBezTo>
                    <a:pt x="2604" y="4451"/>
                    <a:pt x="2703" y="4446"/>
                    <a:pt x="2803" y="4434"/>
                  </a:cubicBezTo>
                  <a:cubicBezTo>
                    <a:pt x="2903" y="4368"/>
                    <a:pt x="3003" y="4368"/>
                    <a:pt x="3070" y="4334"/>
                  </a:cubicBezTo>
                  <a:cubicBezTo>
                    <a:pt x="4171" y="4001"/>
                    <a:pt x="4804" y="2933"/>
                    <a:pt x="4571" y="1833"/>
                  </a:cubicBezTo>
                  <a:cubicBezTo>
                    <a:pt x="4391" y="756"/>
                    <a:pt x="3434" y="1"/>
                    <a:pt x="2372" y="1"/>
                  </a:cubicBezTo>
                  <a:close/>
                </a:path>
              </a:pathLst>
            </a:custGeom>
            <a:solidFill>
              <a:srgbClr val="DD4F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47"/>
            <p:cNvSpPr/>
            <p:nvPr/>
          </p:nvSpPr>
          <p:spPr>
            <a:xfrm>
              <a:off x="5179694" y="2823722"/>
              <a:ext cx="18736" cy="30652"/>
            </a:xfrm>
            <a:custGeom>
              <a:avLst/>
              <a:gdLst/>
              <a:ahLst/>
              <a:cxnLst/>
              <a:rect l="l" t="t" r="r" b="b"/>
              <a:pathLst>
                <a:path w="1802" h="2948" extrusionOk="0">
                  <a:moveTo>
                    <a:pt x="704" y="1"/>
                  </a:moveTo>
                  <a:cubicBezTo>
                    <a:pt x="680" y="1"/>
                    <a:pt x="657" y="3"/>
                    <a:pt x="634" y="6"/>
                  </a:cubicBezTo>
                  <a:cubicBezTo>
                    <a:pt x="234" y="73"/>
                    <a:pt x="0" y="807"/>
                    <a:pt x="134" y="1607"/>
                  </a:cubicBezTo>
                  <a:cubicBezTo>
                    <a:pt x="291" y="2397"/>
                    <a:pt x="718" y="2947"/>
                    <a:pt x="1103" y="2947"/>
                  </a:cubicBezTo>
                  <a:cubicBezTo>
                    <a:pt x="1125" y="2947"/>
                    <a:pt x="1146" y="2945"/>
                    <a:pt x="1168" y="2942"/>
                  </a:cubicBezTo>
                  <a:cubicBezTo>
                    <a:pt x="1601" y="2908"/>
                    <a:pt x="1801" y="2141"/>
                    <a:pt x="1668" y="1341"/>
                  </a:cubicBezTo>
                  <a:cubicBezTo>
                    <a:pt x="1573" y="551"/>
                    <a:pt x="1120" y="1"/>
                    <a:pt x="704" y="1"/>
                  </a:cubicBezTo>
                  <a:close/>
                </a:path>
              </a:pathLst>
            </a:custGeom>
            <a:solidFill>
              <a:srgbClr val="1107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47"/>
            <p:cNvSpPr/>
            <p:nvPr/>
          </p:nvSpPr>
          <p:spPr>
            <a:xfrm>
              <a:off x="5172758" y="2894969"/>
              <a:ext cx="33979" cy="26358"/>
            </a:xfrm>
            <a:custGeom>
              <a:avLst/>
              <a:gdLst/>
              <a:ahLst/>
              <a:cxnLst/>
              <a:rect l="l" t="t" r="r" b="b"/>
              <a:pathLst>
                <a:path w="3268" h="2535" extrusionOk="0">
                  <a:moveTo>
                    <a:pt x="234" y="1"/>
                  </a:moveTo>
                  <a:cubicBezTo>
                    <a:pt x="117" y="1"/>
                    <a:pt x="0" y="76"/>
                    <a:pt x="0" y="226"/>
                  </a:cubicBezTo>
                  <a:cubicBezTo>
                    <a:pt x="52" y="1534"/>
                    <a:pt x="905" y="2535"/>
                    <a:pt x="2060" y="2535"/>
                  </a:cubicBezTo>
                  <a:cubicBezTo>
                    <a:pt x="2377" y="2535"/>
                    <a:pt x="2717" y="2459"/>
                    <a:pt x="3069" y="2294"/>
                  </a:cubicBezTo>
                  <a:cubicBezTo>
                    <a:pt x="3267" y="2181"/>
                    <a:pt x="3152" y="1898"/>
                    <a:pt x="2970" y="1898"/>
                  </a:cubicBezTo>
                  <a:cubicBezTo>
                    <a:pt x="2938" y="1898"/>
                    <a:pt x="2904" y="1907"/>
                    <a:pt x="2869" y="1927"/>
                  </a:cubicBezTo>
                  <a:cubicBezTo>
                    <a:pt x="2579" y="2061"/>
                    <a:pt x="2308" y="2122"/>
                    <a:pt x="2059" y="2122"/>
                  </a:cubicBezTo>
                  <a:cubicBezTo>
                    <a:pt x="1132" y="2122"/>
                    <a:pt x="520" y="1278"/>
                    <a:pt x="467" y="226"/>
                  </a:cubicBezTo>
                  <a:cubicBezTo>
                    <a:pt x="467" y="76"/>
                    <a:pt x="350" y="1"/>
                    <a:pt x="234" y="1"/>
                  </a:cubicBezTo>
                  <a:close/>
                </a:path>
              </a:pathLst>
            </a:custGeom>
            <a:solidFill>
              <a:srgbClr val="1107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47"/>
            <p:cNvSpPr/>
            <p:nvPr/>
          </p:nvSpPr>
          <p:spPr>
            <a:xfrm>
              <a:off x="5147782" y="2852015"/>
              <a:ext cx="35383" cy="32773"/>
            </a:xfrm>
            <a:custGeom>
              <a:avLst/>
              <a:gdLst/>
              <a:ahLst/>
              <a:cxnLst/>
              <a:rect l="l" t="t" r="r" b="b"/>
              <a:pathLst>
                <a:path w="3403" h="3152" extrusionOk="0">
                  <a:moveTo>
                    <a:pt x="1706" y="0"/>
                  </a:moveTo>
                  <a:cubicBezTo>
                    <a:pt x="1626" y="0"/>
                    <a:pt x="1547" y="7"/>
                    <a:pt x="1468" y="21"/>
                  </a:cubicBezTo>
                  <a:cubicBezTo>
                    <a:pt x="567" y="187"/>
                    <a:pt x="0" y="955"/>
                    <a:pt x="167" y="1855"/>
                  </a:cubicBezTo>
                  <a:cubicBezTo>
                    <a:pt x="314" y="2620"/>
                    <a:pt x="955" y="3152"/>
                    <a:pt x="1699" y="3152"/>
                  </a:cubicBezTo>
                  <a:cubicBezTo>
                    <a:pt x="1798" y="3152"/>
                    <a:pt x="1900" y="3142"/>
                    <a:pt x="2002" y="3123"/>
                  </a:cubicBezTo>
                  <a:cubicBezTo>
                    <a:pt x="2836" y="2956"/>
                    <a:pt x="3403" y="2189"/>
                    <a:pt x="3236" y="1288"/>
                  </a:cubicBezTo>
                  <a:cubicBezTo>
                    <a:pt x="3086" y="510"/>
                    <a:pt x="2399" y="0"/>
                    <a:pt x="1706" y="0"/>
                  </a:cubicBezTo>
                  <a:close/>
                </a:path>
              </a:pathLst>
            </a:custGeom>
            <a:solidFill>
              <a:srgbClr val="F48B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47"/>
            <p:cNvSpPr/>
            <p:nvPr/>
          </p:nvSpPr>
          <p:spPr>
            <a:xfrm>
              <a:off x="4613636" y="3057209"/>
              <a:ext cx="874367" cy="808822"/>
            </a:xfrm>
            <a:custGeom>
              <a:avLst/>
              <a:gdLst/>
              <a:ahLst/>
              <a:cxnLst/>
              <a:rect l="l" t="t" r="r" b="b"/>
              <a:pathLst>
                <a:path w="84094" h="77790" extrusionOk="0">
                  <a:moveTo>
                    <a:pt x="36793" y="1"/>
                  </a:moveTo>
                  <a:cubicBezTo>
                    <a:pt x="4036" y="15178"/>
                    <a:pt x="0" y="77790"/>
                    <a:pt x="0" y="77790"/>
                  </a:cubicBezTo>
                  <a:lnTo>
                    <a:pt x="84094" y="77790"/>
                  </a:lnTo>
                  <a:cubicBezTo>
                    <a:pt x="66715" y="11642"/>
                    <a:pt x="49669" y="3703"/>
                    <a:pt x="49669" y="3703"/>
                  </a:cubicBezTo>
                  <a:cubicBezTo>
                    <a:pt x="48679" y="4065"/>
                    <a:pt x="47676" y="4218"/>
                    <a:pt x="46691" y="4218"/>
                  </a:cubicBezTo>
                  <a:cubicBezTo>
                    <a:pt x="41505" y="4218"/>
                    <a:pt x="36793" y="1"/>
                    <a:pt x="3679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47"/>
            <p:cNvSpPr/>
            <p:nvPr/>
          </p:nvSpPr>
          <p:spPr>
            <a:xfrm>
              <a:off x="4995513" y="3059518"/>
              <a:ext cx="185907" cy="168003"/>
            </a:xfrm>
            <a:custGeom>
              <a:avLst/>
              <a:gdLst/>
              <a:ahLst/>
              <a:cxnLst/>
              <a:rect l="l" t="t" r="r" b="b"/>
              <a:pathLst>
                <a:path w="17880" h="16158" extrusionOk="0">
                  <a:moveTo>
                    <a:pt x="252" y="0"/>
                  </a:moveTo>
                  <a:cubicBezTo>
                    <a:pt x="227" y="0"/>
                    <a:pt x="199" y="4"/>
                    <a:pt x="167" y="12"/>
                  </a:cubicBezTo>
                  <a:cubicBezTo>
                    <a:pt x="34" y="79"/>
                    <a:pt x="0" y="146"/>
                    <a:pt x="34" y="279"/>
                  </a:cubicBezTo>
                  <a:cubicBezTo>
                    <a:pt x="34" y="312"/>
                    <a:pt x="1535" y="4349"/>
                    <a:pt x="3203" y="8285"/>
                  </a:cubicBezTo>
                  <a:cubicBezTo>
                    <a:pt x="6172" y="15323"/>
                    <a:pt x="7006" y="16124"/>
                    <a:pt x="7439" y="16157"/>
                  </a:cubicBezTo>
                  <a:cubicBezTo>
                    <a:pt x="7506" y="16157"/>
                    <a:pt x="7573" y="16124"/>
                    <a:pt x="7639" y="16124"/>
                  </a:cubicBezTo>
                  <a:cubicBezTo>
                    <a:pt x="8840" y="15790"/>
                    <a:pt x="10875" y="8452"/>
                    <a:pt x="11509" y="5950"/>
                  </a:cubicBezTo>
                  <a:cubicBezTo>
                    <a:pt x="12676" y="8018"/>
                    <a:pt x="16012" y="13956"/>
                    <a:pt x="16946" y="14156"/>
                  </a:cubicBezTo>
                  <a:cubicBezTo>
                    <a:pt x="16965" y="14165"/>
                    <a:pt x="16988" y="14169"/>
                    <a:pt x="17011" y="14169"/>
                  </a:cubicBezTo>
                  <a:cubicBezTo>
                    <a:pt x="17068" y="14169"/>
                    <a:pt x="17132" y="14146"/>
                    <a:pt x="17179" y="14122"/>
                  </a:cubicBezTo>
                  <a:cubicBezTo>
                    <a:pt x="17880" y="13589"/>
                    <a:pt x="15612" y="7918"/>
                    <a:pt x="14177" y="4582"/>
                  </a:cubicBezTo>
                  <a:cubicBezTo>
                    <a:pt x="14126" y="4480"/>
                    <a:pt x="14056" y="4437"/>
                    <a:pt x="13966" y="4437"/>
                  </a:cubicBezTo>
                  <a:cubicBezTo>
                    <a:pt x="13938" y="4437"/>
                    <a:pt x="13909" y="4441"/>
                    <a:pt x="13877" y="4449"/>
                  </a:cubicBezTo>
                  <a:cubicBezTo>
                    <a:pt x="13777" y="4515"/>
                    <a:pt x="13710" y="4615"/>
                    <a:pt x="13777" y="4749"/>
                  </a:cubicBezTo>
                  <a:cubicBezTo>
                    <a:pt x="15478" y="8685"/>
                    <a:pt x="17046" y="13088"/>
                    <a:pt x="16946" y="13755"/>
                  </a:cubicBezTo>
                  <a:cubicBezTo>
                    <a:pt x="16279" y="13355"/>
                    <a:pt x="13777" y="9252"/>
                    <a:pt x="11609" y="5316"/>
                  </a:cubicBezTo>
                  <a:cubicBezTo>
                    <a:pt x="11542" y="5249"/>
                    <a:pt x="11475" y="5183"/>
                    <a:pt x="11375" y="5183"/>
                  </a:cubicBezTo>
                  <a:cubicBezTo>
                    <a:pt x="11309" y="5249"/>
                    <a:pt x="11209" y="5283"/>
                    <a:pt x="11209" y="5349"/>
                  </a:cubicBezTo>
                  <a:cubicBezTo>
                    <a:pt x="10141" y="9519"/>
                    <a:pt x="8306" y="15523"/>
                    <a:pt x="7506" y="15757"/>
                  </a:cubicBezTo>
                  <a:cubicBezTo>
                    <a:pt x="6672" y="15623"/>
                    <a:pt x="3269" y="7751"/>
                    <a:pt x="434" y="146"/>
                  </a:cubicBezTo>
                  <a:cubicBezTo>
                    <a:pt x="383" y="44"/>
                    <a:pt x="332" y="0"/>
                    <a:pt x="2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47"/>
            <p:cNvSpPr/>
            <p:nvPr/>
          </p:nvSpPr>
          <p:spPr>
            <a:xfrm>
              <a:off x="5114831" y="3142754"/>
              <a:ext cx="166838" cy="707332"/>
            </a:xfrm>
            <a:custGeom>
              <a:avLst/>
              <a:gdLst/>
              <a:ahLst/>
              <a:cxnLst/>
              <a:rect l="l" t="t" r="r" b="b"/>
              <a:pathLst>
                <a:path w="16046" h="68029" extrusionOk="0">
                  <a:moveTo>
                    <a:pt x="252" y="1"/>
                  </a:moveTo>
                  <a:cubicBezTo>
                    <a:pt x="226" y="1"/>
                    <a:pt x="199" y="5"/>
                    <a:pt x="167" y="13"/>
                  </a:cubicBezTo>
                  <a:cubicBezTo>
                    <a:pt x="34" y="113"/>
                    <a:pt x="0" y="180"/>
                    <a:pt x="34" y="313"/>
                  </a:cubicBezTo>
                  <a:cubicBezTo>
                    <a:pt x="201" y="680"/>
                    <a:pt x="15411" y="38307"/>
                    <a:pt x="15645" y="67828"/>
                  </a:cubicBezTo>
                  <a:cubicBezTo>
                    <a:pt x="15645" y="67962"/>
                    <a:pt x="15712" y="68028"/>
                    <a:pt x="15845" y="68028"/>
                  </a:cubicBezTo>
                  <a:cubicBezTo>
                    <a:pt x="15912" y="67995"/>
                    <a:pt x="16045" y="67895"/>
                    <a:pt x="16045" y="67795"/>
                  </a:cubicBezTo>
                  <a:cubicBezTo>
                    <a:pt x="15845" y="38174"/>
                    <a:pt x="634" y="513"/>
                    <a:pt x="467" y="146"/>
                  </a:cubicBezTo>
                  <a:cubicBezTo>
                    <a:pt x="391" y="44"/>
                    <a:pt x="334" y="1"/>
                    <a:pt x="2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47"/>
            <p:cNvSpPr/>
            <p:nvPr/>
          </p:nvSpPr>
          <p:spPr>
            <a:xfrm>
              <a:off x="5118293" y="3215717"/>
              <a:ext cx="23249" cy="23602"/>
            </a:xfrm>
            <a:custGeom>
              <a:avLst/>
              <a:gdLst/>
              <a:ahLst/>
              <a:cxnLst/>
              <a:rect l="l" t="t" r="r" b="b"/>
              <a:pathLst>
                <a:path w="2236" h="2270" extrusionOk="0">
                  <a:moveTo>
                    <a:pt x="1135" y="1"/>
                  </a:moveTo>
                  <a:cubicBezTo>
                    <a:pt x="501" y="1"/>
                    <a:pt x="1" y="501"/>
                    <a:pt x="1" y="1135"/>
                  </a:cubicBezTo>
                  <a:cubicBezTo>
                    <a:pt x="1" y="1769"/>
                    <a:pt x="501" y="2269"/>
                    <a:pt x="1135" y="2269"/>
                  </a:cubicBezTo>
                  <a:cubicBezTo>
                    <a:pt x="1736" y="2269"/>
                    <a:pt x="2236" y="1769"/>
                    <a:pt x="2236" y="1135"/>
                  </a:cubicBezTo>
                  <a:cubicBezTo>
                    <a:pt x="2236" y="501"/>
                    <a:pt x="1736" y="1"/>
                    <a:pt x="11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47"/>
            <p:cNvSpPr/>
            <p:nvPr/>
          </p:nvSpPr>
          <p:spPr>
            <a:xfrm>
              <a:off x="5177260" y="3413424"/>
              <a:ext cx="23249" cy="23592"/>
            </a:xfrm>
            <a:custGeom>
              <a:avLst/>
              <a:gdLst/>
              <a:ahLst/>
              <a:cxnLst/>
              <a:rect l="l" t="t" r="r" b="b"/>
              <a:pathLst>
                <a:path w="2236" h="2269" extrusionOk="0">
                  <a:moveTo>
                    <a:pt x="1135" y="1"/>
                  </a:moveTo>
                  <a:cubicBezTo>
                    <a:pt x="501" y="1"/>
                    <a:pt x="1" y="501"/>
                    <a:pt x="1" y="1135"/>
                  </a:cubicBezTo>
                  <a:cubicBezTo>
                    <a:pt x="1" y="1768"/>
                    <a:pt x="501" y="2269"/>
                    <a:pt x="1135" y="2269"/>
                  </a:cubicBezTo>
                  <a:cubicBezTo>
                    <a:pt x="1735" y="2269"/>
                    <a:pt x="2236" y="1768"/>
                    <a:pt x="2236" y="1135"/>
                  </a:cubicBezTo>
                  <a:cubicBezTo>
                    <a:pt x="2236" y="501"/>
                    <a:pt x="1769" y="1"/>
                    <a:pt x="11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47"/>
            <p:cNvSpPr/>
            <p:nvPr/>
          </p:nvSpPr>
          <p:spPr>
            <a:xfrm>
              <a:off x="5217501" y="3619107"/>
              <a:ext cx="23592" cy="23249"/>
            </a:xfrm>
            <a:custGeom>
              <a:avLst/>
              <a:gdLst/>
              <a:ahLst/>
              <a:cxnLst/>
              <a:rect l="l" t="t" r="r" b="b"/>
              <a:pathLst>
                <a:path w="2269" h="2236" extrusionOk="0">
                  <a:moveTo>
                    <a:pt x="1134" y="0"/>
                  </a:moveTo>
                  <a:cubicBezTo>
                    <a:pt x="500" y="0"/>
                    <a:pt x="0" y="501"/>
                    <a:pt x="0" y="1135"/>
                  </a:cubicBezTo>
                  <a:cubicBezTo>
                    <a:pt x="0" y="1735"/>
                    <a:pt x="500" y="2235"/>
                    <a:pt x="1134" y="2235"/>
                  </a:cubicBezTo>
                  <a:cubicBezTo>
                    <a:pt x="1768" y="2235"/>
                    <a:pt x="2268" y="1735"/>
                    <a:pt x="2268" y="1135"/>
                  </a:cubicBezTo>
                  <a:cubicBezTo>
                    <a:pt x="2268" y="501"/>
                    <a:pt x="1768" y="0"/>
                    <a:pt x="11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47"/>
            <p:cNvSpPr/>
            <p:nvPr/>
          </p:nvSpPr>
          <p:spPr>
            <a:xfrm>
              <a:off x="5238307" y="3800158"/>
              <a:ext cx="23592" cy="23602"/>
            </a:xfrm>
            <a:custGeom>
              <a:avLst/>
              <a:gdLst/>
              <a:ahLst/>
              <a:cxnLst/>
              <a:rect l="l" t="t" r="r" b="b"/>
              <a:pathLst>
                <a:path w="2269" h="2270" extrusionOk="0">
                  <a:moveTo>
                    <a:pt x="1135" y="1"/>
                  </a:moveTo>
                  <a:cubicBezTo>
                    <a:pt x="501" y="1"/>
                    <a:pt x="1" y="501"/>
                    <a:pt x="1" y="1135"/>
                  </a:cubicBezTo>
                  <a:cubicBezTo>
                    <a:pt x="1" y="1769"/>
                    <a:pt x="501" y="2269"/>
                    <a:pt x="1135" y="2269"/>
                  </a:cubicBezTo>
                  <a:cubicBezTo>
                    <a:pt x="1768" y="2269"/>
                    <a:pt x="2269" y="1769"/>
                    <a:pt x="2269" y="1135"/>
                  </a:cubicBezTo>
                  <a:cubicBezTo>
                    <a:pt x="2269" y="568"/>
                    <a:pt x="1768" y="68"/>
                    <a:pt x="11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47"/>
            <p:cNvSpPr/>
            <p:nvPr/>
          </p:nvSpPr>
          <p:spPr>
            <a:xfrm>
              <a:off x="4593516" y="3057209"/>
              <a:ext cx="578870" cy="828941"/>
            </a:xfrm>
            <a:custGeom>
              <a:avLst/>
              <a:gdLst/>
              <a:ahLst/>
              <a:cxnLst/>
              <a:rect l="l" t="t" r="r" b="b"/>
              <a:pathLst>
                <a:path w="55674" h="79725" extrusionOk="0">
                  <a:moveTo>
                    <a:pt x="37060" y="1"/>
                  </a:moveTo>
                  <a:cubicBezTo>
                    <a:pt x="3803" y="12877"/>
                    <a:pt x="1" y="79724"/>
                    <a:pt x="34" y="79724"/>
                  </a:cubicBezTo>
                  <a:lnTo>
                    <a:pt x="55674" y="79724"/>
                  </a:lnTo>
                  <a:cubicBezTo>
                    <a:pt x="52004" y="47401"/>
                    <a:pt x="37060" y="1"/>
                    <a:pt x="3706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47"/>
            <p:cNvSpPr/>
            <p:nvPr/>
          </p:nvSpPr>
          <p:spPr>
            <a:xfrm>
              <a:off x="4976433" y="3064145"/>
              <a:ext cx="159207" cy="812991"/>
            </a:xfrm>
            <a:custGeom>
              <a:avLst/>
              <a:gdLst/>
              <a:ahLst/>
              <a:cxnLst/>
              <a:rect l="l" t="t" r="r" b="b"/>
              <a:pathLst>
                <a:path w="15312" h="78191" extrusionOk="0">
                  <a:moveTo>
                    <a:pt x="234" y="1"/>
                  </a:moveTo>
                  <a:cubicBezTo>
                    <a:pt x="101" y="1"/>
                    <a:pt x="1" y="68"/>
                    <a:pt x="1" y="201"/>
                  </a:cubicBezTo>
                  <a:cubicBezTo>
                    <a:pt x="368" y="6472"/>
                    <a:pt x="2302" y="37661"/>
                    <a:pt x="3103" y="38428"/>
                  </a:cubicBezTo>
                  <a:cubicBezTo>
                    <a:pt x="3804" y="39095"/>
                    <a:pt x="7740" y="40530"/>
                    <a:pt x="8674" y="40863"/>
                  </a:cubicBezTo>
                  <a:cubicBezTo>
                    <a:pt x="8107" y="42398"/>
                    <a:pt x="5471" y="49736"/>
                    <a:pt x="6072" y="51037"/>
                  </a:cubicBezTo>
                  <a:cubicBezTo>
                    <a:pt x="6639" y="52305"/>
                    <a:pt x="14845" y="77756"/>
                    <a:pt x="14945" y="78023"/>
                  </a:cubicBezTo>
                  <a:cubicBezTo>
                    <a:pt x="14978" y="78090"/>
                    <a:pt x="15045" y="78123"/>
                    <a:pt x="15145" y="78123"/>
                  </a:cubicBezTo>
                  <a:cubicBezTo>
                    <a:pt x="15145" y="78123"/>
                    <a:pt x="15178" y="78123"/>
                    <a:pt x="15145" y="78190"/>
                  </a:cubicBezTo>
                  <a:cubicBezTo>
                    <a:pt x="15212" y="78123"/>
                    <a:pt x="15312" y="78057"/>
                    <a:pt x="15278" y="77923"/>
                  </a:cubicBezTo>
                  <a:cubicBezTo>
                    <a:pt x="14945" y="76889"/>
                    <a:pt x="6973" y="52238"/>
                    <a:pt x="6372" y="50904"/>
                  </a:cubicBezTo>
                  <a:cubicBezTo>
                    <a:pt x="5972" y="49970"/>
                    <a:pt x="7806" y="44399"/>
                    <a:pt x="9107" y="40863"/>
                  </a:cubicBezTo>
                  <a:cubicBezTo>
                    <a:pt x="9141" y="40830"/>
                    <a:pt x="9141" y="40730"/>
                    <a:pt x="9107" y="40697"/>
                  </a:cubicBezTo>
                  <a:cubicBezTo>
                    <a:pt x="9074" y="40597"/>
                    <a:pt x="9007" y="40563"/>
                    <a:pt x="8974" y="40563"/>
                  </a:cubicBezTo>
                  <a:cubicBezTo>
                    <a:pt x="7640" y="40096"/>
                    <a:pt x="3970" y="38762"/>
                    <a:pt x="3403" y="38195"/>
                  </a:cubicBezTo>
                  <a:cubicBezTo>
                    <a:pt x="2836" y="37227"/>
                    <a:pt x="1302" y="14978"/>
                    <a:pt x="434" y="201"/>
                  </a:cubicBezTo>
                  <a:cubicBezTo>
                    <a:pt x="434" y="68"/>
                    <a:pt x="334" y="1"/>
                    <a:pt x="2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47"/>
            <p:cNvSpPr/>
            <p:nvPr/>
          </p:nvSpPr>
          <p:spPr>
            <a:xfrm>
              <a:off x="5130095" y="3095713"/>
              <a:ext cx="380829" cy="790439"/>
            </a:xfrm>
            <a:custGeom>
              <a:avLst/>
              <a:gdLst/>
              <a:ahLst/>
              <a:cxnLst/>
              <a:rect l="l" t="t" r="r" b="b"/>
              <a:pathLst>
                <a:path w="36627" h="76022" extrusionOk="0">
                  <a:moveTo>
                    <a:pt x="0" y="0"/>
                  </a:moveTo>
                  <a:cubicBezTo>
                    <a:pt x="0" y="1"/>
                    <a:pt x="17746" y="31824"/>
                    <a:pt x="17913" y="76021"/>
                  </a:cubicBezTo>
                  <a:lnTo>
                    <a:pt x="36626" y="76021"/>
                  </a:lnTo>
                  <a:cubicBezTo>
                    <a:pt x="36626" y="76021"/>
                    <a:pt x="20782" y="11108"/>
                    <a:pt x="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47"/>
            <p:cNvSpPr/>
            <p:nvPr/>
          </p:nvSpPr>
          <p:spPr>
            <a:xfrm>
              <a:off x="5130438" y="3095713"/>
              <a:ext cx="381172" cy="790439"/>
            </a:xfrm>
            <a:custGeom>
              <a:avLst/>
              <a:gdLst/>
              <a:ahLst/>
              <a:cxnLst/>
              <a:rect l="l" t="t" r="r" b="b"/>
              <a:pathLst>
                <a:path w="36660" h="76022" fill="none" extrusionOk="0">
                  <a:moveTo>
                    <a:pt x="17913" y="76021"/>
                  </a:moveTo>
                  <a:lnTo>
                    <a:pt x="36660" y="76021"/>
                  </a:lnTo>
                  <a:cubicBezTo>
                    <a:pt x="36660" y="76021"/>
                    <a:pt x="20749" y="11108"/>
                    <a:pt x="0" y="0"/>
                  </a:cubicBezTo>
                </a:path>
              </a:pathLst>
            </a:custGeom>
            <a:solidFill>
              <a:schemeClr val="accent2"/>
            </a:solidFill>
            <a:ln w="10850" cap="rnd" cmpd="sng">
              <a:solidFill>
                <a:srgbClr val="110777"/>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47"/>
            <p:cNvSpPr/>
            <p:nvPr/>
          </p:nvSpPr>
          <p:spPr>
            <a:xfrm>
              <a:off x="5154374" y="3119785"/>
              <a:ext cx="193186" cy="756657"/>
            </a:xfrm>
            <a:custGeom>
              <a:avLst/>
              <a:gdLst/>
              <a:ahLst/>
              <a:cxnLst/>
              <a:rect l="l" t="t" r="r" b="b"/>
              <a:pathLst>
                <a:path w="18580" h="72773" extrusionOk="0">
                  <a:moveTo>
                    <a:pt x="219" y="0"/>
                  </a:moveTo>
                  <a:cubicBezTo>
                    <a:pt x="178" y="0"/>
                    <a:pt x="137" y="8"/>
                    <a:pt x="100" y="20"/>
                  </a:cubicBezTo>
                  <a:cubicBezTo>
                    <a:pt x="0" y="87"/>
                    <a:pt x="0" y="220"/>
                    <a:pt x="33" y="321"/>
                  </a:cubicBezTo>
                  <a:cubicBezTo>
                    <a:pt x="6471" y="10995"/>
                    <a:pt x="16012" y="27206"/>
                    <a:pt x="15945" y="28241"/>
                  </a:cubicBezTo>
                  <a:cubicBezTo>
                    <a:pt x="15444" y="29175"/>
                    <a:pt x="12442" y="32077"/>
                    <a:pt x="12409" y="32143"/>
                  </a:cubicBezTo>
                  <a:cubicBezTo>
                    <a:pt x="12376" y="32210"/>
                    <a:pt x="12342" y="32343"/>
                    <a:pt x="12409" y="32410"/>
                  </a:cubicBezTo>
                  <a:cubicBezTo>
                    <a:pt x="14711" y="35412"/>
                    <a:pt x="18080" y="40216"/>
                    <a:pt x="17946" y="41217"/>
                  </a:cubicBezTo>
                  <a:cubicBezTo>
                    <a:pt x="17779" y="42684"/>
                    <a:pt x="17179" y="71371"/>
                    <a:pt x="17112" y="72572"/>
                  </a:cubicBezTo>
                  <a:cubicBezTo>
                    <a:pt x="17112" y="72706"/>
                    <a:pt x="17212" y="72772"/>
                    <a:pt x="17346" y="72772"/>
                  </a:cubicBezTo>
                  <a:cubicBezTo>
                    <a:pt x="17446" y="72772"/>
                    <a:pt x="17546" y="72706"/>
                    <a:pt x="17579" y="72572"/>
                  </a:cubicBezTo>
                  <a:cubicBezTo>
                    <a:pt x="17579" y="72239"/>
                    <a:pt x="18246" y="42684"/>
                    <a:pt x="18413" y="41250"/>
                  </a:cubicBezTo>
                  <a:cubicBezTo>
                    <a:pt x="18580" y="39849"/>
                    <a:pt x="13877" y="33544"/>
                    <a:pt x="12909" y="32277"/>
                  </a:cubicBezTo>
                  <a:cubicBezTo>
                    <a:pt x="13510" y="31710"/>
                    <a:pt x="15911" y="29341"/>
                    <a:pt x="16378" y="28441"/>
                  </a:cubicBezTo>
                  <a:cubicBezTo>
                    <a:pt x="16512" y="28207"/>
                    <a:pt x="16745" y="27740"/>
                    <a:pt x="8573" y="13830"/>
                  </a:cubicBezTo>
                  <a:cubicBezTo>
                    <a:pt x="4570" y="6992"/>
                    <a:pt x="467" y="187"/>
                    <a:pt x="400" y="87"/>
                  </a:cubicBezTo>
                  <a:cubicBezTo>
                    <a:pt x="358" y="24"/>
                    <a:pt x="289" y="0"/>
                    <a:pt x="2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47"/>
            <p:cNvSpPr/>
            <p:nvPr/>
          </p:nvSpPr>
          <p:spPr>
            <a:xfrm>
              <a:off x="5889691" y="3413424"/>
              <a:ext cx="657600" cy="501180"/>
            </a:xfrm>
            <a:custGeom>
              <a:avLst/>
              <a:gdLst/>
              <a:ahLst/>
              <a:cxnLst/>
              <a:rect l="l" t="t" r="r" b="b"/>
              <a:pathLst>
                <a:path w="63246" h="48202" extrusionOk="0">
                  <a:moveTo>
                    <a:pt x="51704" y="47101"/>
                  </a:moveTo>
                  <a:cubicBezTo>
                    <a:pt x="51704" y="47701"/>
                    <a:pt x="51203" y="48202"/>
                    <a:pt x="50570" y="48202"/>
                  </a:cubicBezTo>
                  <a:lnTo>
                    <a:pt x="1101" y="48202"/>
                  </a:lnTo>
                  <a:cubicBezTo>
                    <a:pt x="501" y="48202"/>
                    <a:pt x="0" y="47701"/>
                    <a:pt x="0" y="47101"/>
                  </a:cubicBezTo>
                  <a:lnTo>
                    <a:pt x="11575" y="1135"/>
                  </a:lnTo>
                  <a:cubicBezTo>
                    <a:pt x="11575" y="501"/>
                    <a:pt x="12076" y="1"/>
                    <a:pt x="12709" y="1"/>
                  </a:cubicBezTo>
                  <a:lnTo>
                    <a:pt x="62111" y="1"/>
                  </a:lnTo>
                  <a:cubicBezTo>
                    <a:pt x="62745" y="1"/>
                    <a:pt x="63245" y="501"/>
                    <a:pt x="63245" y="1135"/>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47"/>
            <p:cNvSpPr/>
            <p:nvPr/>
          </p:nvSpPr>
          <p:spPr>
            <a:xfrm>
              <a:off x="5884835" y="3410929"/>
              <a:ext cx="152958" cy="504092"/>
            </a:xfrm>
            <a:custGeom>
              <a:avLst/>
              <a:gdLst/>
              <a:ahLst/>
              <a:cxnLst/>
              <a:rect l="l" t="t" r="r" b="b"/>
              <a:pathLst>
                <a:path w="14711" h="48482" extrusionOk="0">
                  <a:moveTo>
                    <a:pt x="13096" y="0"/>
                  </a:moveTo>
                  <a:cubicBezTo>
                    <a:pt x="12615" y="0"/>
                    <a:pt x="12148" y="344"/>
                    <a:pt x="12009" y="874"/>
                  </a:cubicBezTo>
                  <a:lnTo>
                    <a:pt x="167" y="47007"/>
                  </a:lnTo>
                  <a:cubicBezTo>
                    <a:pt x="0" y="47574"/>
                    <a:pt x="367" y="48208"/>
                    <a:pt x="1001" y="48375"/>
                  </a:cubicBezTo>
                  <a:lnTo>
                    <a:pt x="1335" y="48442"/>
                  </a:lnTo>
                  <a:cubicBezTo>
                    <a:pt x="1427" y="48469"/>
                    <a:pt x="1521" y="48482"/>
                    <a:pt x="1615" y="48482"/>
                  </a:cubicBezTo>
                  <a:cubicBezTo>
                    <a:pt x="2096" y="48482"/>
                    <a:pt x="2563" y="48138"/>
                    <a:pt x="2702" y="47608"/>
                  </a:cubicBezTo>
                  <a:lnTo>
                    <a:pt x="14544" y="1508"/>
                  </a:lnTo>
                  <a:cubicBezTo>
                    <a:pt x="14711" y="908"/>
                    <a:pt x="14344" y="274"/>
                    <a:pt x="13710" y="107"/>
                  </a:cubicBezTo>
                  <a:lnTo>
                    <a:pt x="13376" y="40"/>
                  </a:lnTo>
                  <a:cubicBezTo>
                    <a:pt x="13284" y="13"/>
                    <a:pt x="13190" y="0"/>
                    <a:pt x="130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47"/>
            <p:cNvSpPr/>
            <p:nvPr/>
          </p:nvSpPr>
          <p:spPr>
            <a:xfrm>
              <a:off x="5395432" y="3887917"/>
              <a:ext cx="518523" cy="26711"/>
            </a:xfrm>
            <a:custGeom>
              <a:avLst/>
              <a:gdLst/>
              <a:ahLst/>
              <a:cxnLst/>
              <a:rect l="l" t="t" r="r" b="b"/>
              <a:pathLst>
                <a:path w="49870" h="2569" extrusionOk="0">
                  <a:moveTo>
                    <a:pt x="1101" y="0"/>
                  </a:moveTo>
                  <a:cubicBezTo>
                    <a:pt x="501" y="0"/>
                    <a:pt x="0" y="501"/>
                    <a:pt x="0" y="1134"/>
                  </a:cubicBezTo>
                  <a:lnTo>
                    <a:pt x="0" y="1468"/>
                  </a:lnTo>
                  <a:cubicBezTo>
                    <a:pt x="0" y="2068"/>
                    <a:pt x="501" y="2569"/>
                    <a:pt x="1101" y="2569"/>
                  </a:cubicBezTo>
                  <a:lnTo>
                    <a:pt x="48735" y="2569"/>
                  </a:lnTo>
                  <a:cubicBezTo>
                    <a:pt x="49369" y="2569"/>
                    <a:pt x="49869" y="2068"/>
                    <a:pt x="49869" y="1468"/>
                  </a:cubicBezTo>
                  <a:lnTo>
                    <a:pt x="49869" y="1134"/>
                  </a:lnTo>
                  <a:cubicBezTo>
                    <a:pt x="49869" y="501"/>
                    <a:pt x="49369" y="0"/>
                    <a:pt x="487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47"/>
            <p:cNvSpPr/>
            <p:nvPr/>
          </p:nvSpPr>
          <p:spPr>
            <a:xfrm>
              <a:off x="4436391" y="3909420"/>
              <a:ext cx="2119146" cy="124520"/>
            </a:xfrm>
            <a:custGeom>
              <a:avLst/>
              <a:gdLst/>
              <a:ahLst/>
              <a:cxnLst/>
              <a:rect l="l" t="t" r="r" b="b"/>
              <a:pathLst>
                <a:path w="203813" h="11976" extrusionOk="0">
                  <a:moveTo>
                    <a:pt x="203813" y="11142"/>
                  </a:moveTo>
                  <a:cubicBezTo>
                    <a:pt x="203813" y="11609"/>
                    <a:pt x="203413" y="11976"/>
                    <a:pt x="202979" y="11976"/>
                  </a:cubicBezTo>
                  <a:lnTo>
                    <a:pt x="835" y="11976"/>
                  </a:lnTo>
                  <a:cubicBezTo>
                    <a:pt x="368" y="11976"/>
                    <a:pt x="1" y="11609"/>
                    <a:pt x="1" y="11142"/>
                  </a:cubicBezTo>
                  <a:lnTo>
                    <a:pt x="1" y="834"/>
                  </a:lnTo>
                  <a:cubicBezTo>
                    <a:pt x="1" y="401"/>
                    <a:pt x="368" y="0"/>
                    <a:pt x="835" y="0"/>
                  </a:cubicBezTo>
                  <a:lnTo>
                    <a:pt x="202979" y="0"/>
                  </a:lnTo>
                  <a:cubicBezTo>
                    <a:pt x="203446" y="0"/>
                    <a:pt x="203813" y="401"/>
                    <a:pt x="203813" y="834"/>
                  </a:cubicBezTo>
                  <a:lnTo>
                    <a:pt x="203813" y="11142"/>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47"/>
            <p:cNvSpPr/>
            <p:nvPr/>
          </p:nvSpPr>
          <p:spPr>
            <a:xfrm>
              <a:off x="5682271" y="3800511"/>
              <a:ext cx="64527" cy="87058"/>
            </a:xfrm>
            <a:custGeom>
              <a:avLst/>
              <a:gdLst/>
              <a:ahLst/>
              <a:cxnLst/>
              <a:rect l="l" t="t" r="r" b="b"/>
              <a:pathLst>
                <a:path w="6206" h="8373" extrusionOk="0">
                  <a:moveTo>
                    <a:pt x="2803" y="0"/>
                  </a:moveTo>
                  <a:lnTo>
                    <a:pt x="1" y="2969"/>
                  </a:lnTo>
                  <a:cubicBezTo>
                    <a:pt x="1268" y="3369"/>
                    <a:pt x="2502" y="5938"/>
                    <a:pt x="3036" y="7906"/>
                  </a:cubicBezTo>
                  <a:cubicBezTo>
                    <a:pt x="3103" y="8073"/>
                    <a:pt x="3136" y="8239"/>
                    <a:pt x="3203" y="8373"/>
                  </a:cubicBezTo>
                  <a:lnTo>
                    <a:pt x="5605" y="8339"/>
                  </a:lnTo>
                  <a:cubicBezTo>
                    <a:pt x="5605" y="8273"/>
                    <a:pt x="5638" y="8173"/>
                    <a:pt x="5638" y="8106"/>
                  </a:cubicBezTo>
                  <a:cubicBezTo>
                    <a:pt x="6205" y="3069"/>
                    <a:pt x="2803" y="0"/>
                    <a:pt x="2803" y="0"/>
                  </a:cubicBezTo>
                  <a:close/>
                </a:path>
              </a:pathLst>
            </a:custGeom>
            <a:solidFill>
              <a:srgbClr val="F48B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47"/>
            <p:cNvSpPr/>
            <p:nvPr/>
          </p:nvSpPr>
          <p:spPr>
            <a:xfrm>
              <a:off x="5425264" y="3768808"/>
              <a:ext cx="362249" cy="125009"/>
            </a:xfrm>
            <a:custGeom>
              <a:avLst/>
              <a:gdLst/>
              <a:ahLst/>
              <a:cxnLst/>
              <a:rect l="l" t="t" r="r" b="b"/>
              <a:pathLst>
                <a:path w="34840" h="12023" extrusionOk="0">
                  <a:moveTo>
                    <a:pt x="20336" y="1"/>
                  </a:moveTo>
                  <a:cubicBezTo>
                    <a:pt x="17901" y="1"/>
                    <a:pt x="15978" y="647"/>
                    <a:pt x="15978" y="647"/>
                  </a:cubicBezTo>
                  <a:lnTo>
                    <a:pt x="567" y="748"/>
                  </a:lnTo>
                  <a:lnTo>
                    <a:pt x="0" y="12022"/>
                  </a:lnTo>
                  <a:lnTo>
                    <a:pt x="15544" y="8153"/>
                  </a:lnTo>
                  <a:cubicBezTo>
                    <a:pt x="16871" y="9153"/>
                    <a:pt x="18267" y="9515"/>
                    <a:pt x="19612" y="9515"/>
                  </a:cubicBezTo>
                  <a:cubicBezTo>
                    <a:pt x="22935" y="9515"/>
                    <a:pt x="25950" y="7304"/>
                    <a:pt x="26853" y="7019"/>
                  </a:cubicBezTo>
                  <a:cubicBezTo>
                    <a:pt x="26990" y="6980"/>
                    <a:pt x="27141" y="6962"/>
                    <a:pt x="27301" y="6962"/>
                  </a:cubicBezTo>
                  <a:cubicBezTo>
                    <a:pt x="28653" y="6962"/>
                    <a:pt x="30718" y="8261"/>
                    <a:pt x="32090" y="9454"/>
                  </a:cubicBezTo>
                  <a:cubicBezTo>
                    <a:pt x="32548" y="9854"/>
                    <a:pt x="32989" y="10017"/>
                    <a:pt x="33368" y="10017"/>
                  </a:cubicBezTo>
                  <a:cubicBezTo>
                    <a:pt x="34286" y="10017"/>
                    <a:pt x="34840" y="9060"/>
                    <a:pt x="34391" y="8186"/>
                  </a:cubicBezTo>
                  <a:cubicBezTo>
                    <a:pt x="32090" y="3650"/>
                    <a:pt x="27553" y="2982"/>
                    <a:pt x="27553" y="2982"/>
                  </a:cubicBezTo>
                  <a:cubicBezTo>
                    <a:pt x="25520" y="605"/>
                    <a:pt x="22689" y="1"/>
                    <a:pt x="20336" y="1"/>
                  </a:cubicBezTo>
                  <a:close/>
                </a:path>
              </a:pathLst>
            </a:custGeom>
            <a:solidFill>
              <a:srgbClr val="F6A9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47"/>
            <p:cNvSpPr/>
            <p:nvPr/>
          </p:nvSpPr>
          <p:spPr>
            <a:xfrm>
              <a:off x="4377289" y="3105934"/>
              <a:ext cx="1206775" cy="923340"/>
            </a:xfrm>
            <a:custGeom>
              <a:avLst/>
              <a:gdLst/>
              <a:ahLst/>
              <a:cxnLst/>
              <a:rect l="l" t="t" r="r" b="b"/>
              <a:pathLst>
                <a:path w="116064" h="88804" extrusionOk="0">
                  <a:moveTo>
                    <a:pt x="48205" y="1"/>
                  </a:moveTo>
                  <a:cubicBezTo>
                    <a:pt x="34208" y="1"/>
                    <a:pt x="1" y="42448"/>
                    <a:pt x="13257" y="68400"/>
                  </a:cubicBezTo>
                  <a:cubicBezTo>
                    <a:pt x="21215" y="83975"/>
                    <a:pt x="37965" y="88804"/>
                    <a:pt x="55677" y="88804"/>
                  </a:cubicBezTo>
                  <a:cubicBezTo>
                    <a:pt x="84588" y="88804"/>
                    <a:pt x="116064" y="75939"/>
                    <a:pt x="116064" y="75939"/>
                  </a:cubicBezTo>
                  <a:lnTo>
                    <a:pt x="116064" y="62896"/>
                  </a:lnTo>
                  <a:cubicBezTo>
                    <a:pt x="116064" y="62896"/>
                    <a:pt x="71232" y="60928"/>
                    <a:pt x="57855" y="52823"/>
                  </a:cubicBezTo>
                  <a:cubicBezTo>
                    <a:pt x="44446" y="44717"/>
                    <a:pt x="65394" y="1286"/>
                    <a:pt x="48682" y="18"/>
                  </a:cubicBezTo>
                  <a:cubicBezTo>
                    <a:pt x="48526" y="7"/>
                    <a:pt x="48367" y="1"/>
                    <a:pt x="482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47"/>
            <p:cNvSpPr/>
            <p:nvPr/>
          </p:nvSpPr>
          <p:spPr>
            <a:xfrm>
              <a:off x="4839429" y="3106122"/>
              <a:ext cx="744659" cy="790085"/>
            </a:xfrm>
            <a:custGeom>
              <a:avLst/>
              <a:gdLst/>
              <a:ahLst/>
              <a:cxnLst/>
              <a:rect l="l" t="t" r="r" b="b"/>
              <a:pathLst>
                <a:path w="71619" h="75988" fill="none" extrusionOk="0">
                  <a:moveTo>
                    <a:pt x="4237" y="0"/>
                  </a:moveTo>
                  <a:cubicBezTo>
                    <a:pt x="20982" y="1268"/>
                    <a:pt x="1" y="44699"/>
                    <a:pt x="13410" y="52838"/>
                  </a:cubicBezTo>
                  <a:cubicBezTo>
                    <a:pt x="26787" y="60977"/>
                    <a:pt x="71619" y="62912"/>
                    <a:pt x="71619" y="62912"/>
                  </a:cubicBezTo>
                  <a:lnTo>
                    <a:pt x="71619" y="75988"/>
                  </a:lnTo>
                </a:path>
              </a:pathLst>
            </a:custGeom>
            <a:solidFill>
              <a:schemeClr val="accent2"/>
            </a:solidFill>
            <a:ln w="10850" cap="rnd" cmpd="sng">
              <a:solidFill>
                <a:srgbClr val="110777"/>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6" name="Google Shape;926;p47"/>
          <p:cNvGrpSpPr/>
          <p:nvPr/>
        </p:nvGrpSpPr>
        <p:grpSpPr>
          <a:xfrm>
            <a:off x="6318007" y="2922614"/>
            <a:ext cx="2178250" cy="1775980"/>
            <a:chOff x="4899770" y="1849000"/>
            <a:chExt cx="4040530" cy="3294342"/>
          </a:xfrm>
        </p:grpSpPr>
        <p:sp>
          <p:nvSpPr>
            <p:cNvPr id="927" name="Google Shape;927;p47"/>
            <p:cNvSpPr/>
            <p:nvPr/>
          </p:nvSpPr>
          <p:spPr>
            <a:xfrm flipH="1">
              <a:off x="4900405" y="1849000"/>
              <a:ext cx="4039895" cy="3294342"/>
            </a:xfrm>
            <a:custGeom>
              <a:avLst/>
              <a:gdLst/>
              <a:ahLst/>
              <a:cxnLst/>
              <a:rect l="l" t="t" r="r" b="b"/>
              <a:pathLst>
                <a:path w="191555" h="156204" extrusionOk="0">
                  <a:moveTo>
                    <a:pt x="113832" y="0"/>
                  </a:moveTo>
                  <a:lnTo>
                    <a:pt x="15776" y="36992"/>
                  </a:lnTo>
                  <a:cubicBezTo>
                    <a:pt x="15776" y="36992"/>
                    <a:pt x="0" y="77084"/>
                    <a:pt x="21004" y="97692"/>
                  </a:cubicBezTo>
                  <a:cubicBezTo>
                    <a:pt x="38755" y="115108"/>
                    <a:pt x="92373" y="156203"/>
                    <a:pt x="92373" y="156203"/>
                  </a:cubicBezTo>
                  <a:lnTo>
                    <a:pt x="191007" y="119546"/>
                  </a:lnTo>
                  <a:lnTo>
                    <a:pt x="191554" y="116415"/>
                  </a:lnTo>
                  <a:cubicBezTo>
                    <a:pt x="175840" y="106233"/>
                    <a:pt x="133741" y="75017"/>
                    <a:pt x="119668" y="60974"/>
                  </a:cubicBezTo>
                  <a:cubicBezTo>
                    <a:pt x="104227" y="45624"/>
                    <a:pt x="109972" y="11581"/>
                    <a:pt x="116568" y="1672"/>
                  </a:cubicBezTo>
                  <a:lnTo>
                    <a:pt x="11383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47"/>
            <p:cNvSpPr/>
            <p:nvPr/>
          </p:nvSpPr>
          <p:spPr>
            <a:xfrm flipH="1">
              <a:off x="4899770" y="1884264"/>
              <a:ext cx="3957834" cy="3193680"/>
            </a:xfrm>
            <a:custGeom>
              <a:avLst/>
              <a:gdLst/>
              <a:ahLst/>
              <a:cxnLst/>
              <a:rect l="l" t="t" r="r" b="b"/>
              <a:pathLst>
                <a:path w="187664" h="151431" extrusionOk="0">
                  <a:moveTo>
                    <a:pt x="112708" y="0"/>
                  </a:moveTo>
                  <a:lnTo>
                    <a:pt x="14013" y="36718"/>
                  </a:lnTo>
                  <a:cubicBezTo>
                    <a:pt x="14013" y="36718"/>
                    <a:pt x="0" y="75351"/>
                    <a:pt x="17630" y="92919"/>
                  </a:cubicBezTo>
                  <a:cubicBezTo>
                    <a:pt x="35259" y="110427"/>
                    <a:pt x="88969" y="151431"/>
                    <a:pt x="88969" y="151431"/>
                  </a:cubicBezTo>
                  <a:lnTo>
                    <a:pt x="187663" y="114713"/>
                  </a:lnTo>
                  <a:cubicBezTo>
                    <a:pt x="187663" y="114713"/>
                    <a:pt x="133924" y="73770"/>
                    <a:pt x="116294" y="56202"/>
                  </a:cubicBezTo>
                  <a:cubicBezTo>
                    <a:pt x="98665" y="38694"/>
                    <a:pt x="112707" y="1"/>
                    <a:pt x="1127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47"/>
            <p:cNvSpPr/>
            <p:nvPr/>
          </p:nvSpPr>
          <p:spPr>
            <a:xfrm flipH="1">
              <a:off x="5966453" y="2309916"/>
              <a:ext cx="2669340" cy="1462254"/>
            </a:xfrm>
            <a:custGeom>
              <a:avLst/>
              <a:gdLst/>
              <a:ahLst/>
              <a:cxnLst/>
              <a:rect l="l" t="t" r="r" b="b"/>
              <a:pathLst>
                <a:path w="126569" h="69334" extrusionOk="0">
                  <a:moveTo>
                    <a:pt x="97449" y="1"/>
                  </a:moveTo>
                  <a:lnTo>
                    <a:pt x="0" y="60366"/>
                  </a:lnTo>
                  <a:cubicBezTo>
                    <a:pt x="943" y="63619"/>
                    <a:pt x="2371" y="66658"/>
                    <a:pt x="4225" y="69333"/>
                  </a:cubicBezTo>
                  <a:lnTo>
                    <a:pt x="126568" y="54409"/>
                  </a:lnTo>
                  <a:cubicBezTo>
                    <a:pt x="118179" y="47388"/>
                    <a:pt x="110610" y="40822"/>
                    <a:pt x="105747" y="35989"/>
                  </a:cubicBezTo>
                  <a:cubicBezTo>
                    <a:pt x="96598" y="26871"/>
                    <a:pt x="95929" y="12129"/>
                    <a:pt x="97449" y="1"/>
                  </a:cubicBezTo>
                  <a:close/>
                </a:path>
              </a:pathLst>
            </a:custGeom>
            <a:solidFill>
              <a:srgbClr val="FFFFFF">
                <a:alpha val="295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47"/>
            <p:cNvSpPr/>
            <p:nvPr/>
          </p:nvSpPr>
          <p:spPr>
            <a:xfrm flipH="1">
              <a:off x="6863883" y="3999850"/>
              <a:ext cx="662226" cy="416612"/>
            </a:xfrm>
            <a:custGeom>
              <a:avLst/>
              <a:gdLst/>
              <a:ahLst/>
              <a:cxnLst/>
              <a:rect l="l" t="t" r="r" b="b"/>
              <a:pathLst>
                <a:path w="31400" h="19754" extrusionOk="0">
                  <a:moveTo>
                    <a:pt x="27190" y="0"/>
                  </a:moveTo>
                  <a:cubicBezTo>
                    <a:pt x="25124" y="0"/>
                    <a:pt x="22782" y="705"/>
                    <a:pt x="21368" y="3401"/>
                  </a:cubicBezTo>
                  <a:cubicBezTo>
                    <a:pt x="21065" y="3948"/>
                    <a:pt x="20791" y="4526"/>
                    <a:pt x="20487" y="5133"/>
                  </a:cubicBezTo>
                  <a:cubicBezTo>
                    <a:pt x="19058" y="8143"/>
                    <a:pt x="17539" y="11213"/>
                    <a:pt x="14195" y="12064"/>
                  </a:cubicBezTo>
                  <a:cubicBezTo>
                    <a:pt x="13496" y="12216"/>
                    <a:pt x="12675" y="12398"/>
                    <a:pt x="11794" y="12550"/>
                  </a:cubicBezTo>
                  <a:cubicBezTo>
                    <a:pt x="7386" y="13310"/>
                    <a:pt x="608" y="14586"/>
                    <a:pt x="0" y="19723"/>
                  </a:cubicBezTo>
                  <a:lnTo>
                    <a:pt x="243" y="19754"/>
                  </a:lnTo>
                  <a:cubicBezTo>
                    <a:pt x="821" y="14799"/>
                    <a:pt x="7447" y="13523"/>
                    <a:pt x="11885" y="12702"/>
                  </a:cubicBezTo>
                  <a:cubicBezTo>
                    <a:pt x="12736" y="12550"/>
                    <a:pt x="13618" y="12368"/>
                    <a:pt x="14256" y="12216"/>
                  </a:cubicBezTo>
                  <a:cubicBezTo>
                    <a:pt x="17721" y="11365"/>
                    <a:pt x="19241" y="8203"/>
                    <a:pt x="20730" y="5164"/>
                  </a:cubicBezTo>
                  <a:cubicBezTo>
                    <a:pt x="21004" y="4617"/>
                    <a:pt x="21277" y="4009"/>
                    <a:pt x="21581" y="3462"/>
                  </a:cubicBezTo>
                  <a:cubicBezTo>
                    <a:pt x="22942" y="871"/>
                    <a:pt x="25198" y="189"/>
                    <a:pt x="27196" y="189"/>
                  </a:cubicBezTo>
                  <a:cubicBezTo>
                    <a:pt x="29393" y="189"/>
                    <a:pt x="31276" y="1014"/>
                    <a:pt x="31308" y="1030"/>
                  </a:cubicBezTo>
                  <a:lnTo>
                    <a:pt x="31399" y="848"/>
                  </a:lnTo>
                  <a:cubicBezTo>
                    <a:pt x="31352" y="832"/>
                    <a:pt x="29434" y="0"/>
                    <a:pt x="2719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47"/>
            <p:cNvSpPr/>
            <p:nvPr/>
          </p:nvSpPr>
          <p:spPr>
            <a:xfrm flipH="1">
              <a:off x="6800426" y="4044224"/>
              <a:ext cx="798130" cy="381856"/>
            </a:xfrm>
            <a:custGeom>
              <a:avLst/>
              <a:gdLst/>
              <a:ahLst/>
              <a:cxnLst/>
              <a:rect l="l" t="t" r="r" b="b"/>
              <a:pathLst>
                <a:path w="37844" h="18106" extrusionOk="0">
                  <a:moveTo>
                    <a:pt x="27330" y="1"/>
                  </a:moveTo>
                  <a:cubicBezTo>
                    <a:pt x="24105" y="1"/>
                    <a:pt x="21716" y="508"/>
                    <a:pt x="20214" y="1510"/>
                  </a:cubicBezTo>
                  <a:cubicBezTo>
                    <a:pt x="17630" y="3273"/>
                    <a:pt x="17296" y="5613"/>
                    <a:pt x="17022" y="7710"/>
                  </a:cubicBezTo>
                  <a:cubicBezTo>
                    <a:pt x="16779" y="9504"/>
                    <a:pt x="16597" y="11023"/>
                    <a:pt x="15016" y="11692"/>
                  </a:cubicBezTo>
                  <a:cubicBezTo>
                    <a:pt x="14416" y="11944"/>
                    <a:pt x="13844" y="12047"/>
                    <a:pt x="13289" y="12047"/>
                  </a:cubicBezTo>
                  <a:cubicBezTo>
                    <a:pt x="12100" y="12047"/>
                    <a:pt x="10988" y="11572"/>
                    <a:pt x="9849" y="11054"/>
                  </a:cubicBezTo>
                  <a:cubicBezTo>
                    <a:pt x="8634" y="10537"/>
                    <a:pt x="7397" y="9998"/>
                    <a:pt x="6044" y="9998"/>
                  </a:cubicBezTo>
                  <a:cubicBezTo>
                    <a:pt x="5806" y="9998"/>
                    <a:pt x="5565" y="10014"/>
                    <a:pt x="5320" y="10051"/>
                  </a:cubicBezTo>
                  <a:cubicBezTo>
                    <a:pt x="487" y="10780"/>
                    <a:pt x="1" y="18045"/>
                    <a:pt x="1" y="18106"/>
                  </a:cubicBezTo>
                  <a:lnTo>
                    <a:pt x="213" y="18106"/>
                  </a:lnTo>
                  <a:cubicBezTo>
                    <a:pt x="213" y="18045"/>
                    <a:pt x="700" y="10963"/>
                    <a:pt x="5350" y="10264"/>
                  </a:cubicBezTo>
                  <a:cubicBezTo>
                    <a:pt x="5614" y="10219"/>
                    <a:pt x="5873" y="10198"/>
                    <a:pt x="6128" y="10198"/>
                  </a:cubicBezTo>
                  <a:cubicBezTo>
                    <a:pt x="7428" y="10198"/>
                    <a:pt x="8614" y="10728"/>
                    <a:pt x="9758" y="11236"/>
                  </a:cubicBezTo>
                  <a:cubicBezTo>
                    <a:pt x="10904" y="11736"/>
                    <a:pt x="12064" y="12251"/>
                    <a:pt x="13316" y="12251"/>
                  </a:cubicBezTo>
                  <a:cubicBezTo>
                    <a:pt x="13891" y="12251"/>
                    <a:pt x="14486" y="12142"/>
                    <a:pt x="15107" y="11875"/>
                  </a:cubicBezTo>
                  <a:cubicBezTo>
                    <a:pt x="16840" y="11175"/>
                    <a:pt x="17022" y="9564"/>
                    <a:pt x="17296" y="7741"/>
                  </a:cubicBezTo>
                  <a:cubicBezTo>
                    <a:pt x="17539" y="5704"/>
                    <a:pt x="17843" y="3364"/>
                    <a:pt x="20366" y="1692"/>
                  </a:cubicBezTo>
                  <a:cubicBezTo>
                    <a:pt x="22019" y="593"/>
                    <a:pt x="24641" y="236"/>
                    <a:pt x="27356" y="236"/>
                  </a:cubicBezTo>
                  <a:cubicBezTo>
                    <a:pt x="32377" y="236"/>
                    <a:pt x="37714" y="1460"/>
                    <a:pt x="37813" y="1479"/>
                  </a:cubicBezTo>
                  <a:lnTo>
                    <a:pt x="37843" y="1236"/>
                  </a:lnTo>
                  <a:cubicBezTo>
                    <a:pt x="37813" y="1236"/>
                    <a:pt x="34621" y="476"/>
                    <a:pt x="30852" y="172"/>
                  </a:cubicBezTo>
                  <a:cubicBezTo>
                    <a:pt x="29586" y="58"/>
                    <a:pt x="28411" y="1"/>
                    <a:pt x="2733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47"/>
            <p:cNvSpPr/>
            <p:nvPr/>
          </p:nvSpPr>
          <p:spPr>
            <a:xfrm flipH="1">
              <a:off x="6433735" y="3248430"/>
              <a:ext cx="486567" cy="220559"/>
            </a:xfrm>
            <a:custGeom>
              <a:avLst/>
              <a:gdLst/>
              <a:ahLst/>
              <a:cxnLst/>
              <a:rect l="l" t="t" r="r" b="b"/>
              <a:pathLst>
                <a:path w="23071" h="10458" extrusionOk="0">
                  <a:moveTo>
                    <a:pt x="21186" y="1"/>
                  </a:moveTo>
                  <a:lnTo>
                    <a:pt x="0" y="7782"/>
                  </a:lnTo>
                  <a:lnTo>
                    <a:pt x="243" y="9059"/>
                  </a:lnTo>
                  <a:lnTo>
                    <a:pt x="1915" y="10457"/>
                  </a:lnTo>
                  <a:lnTo>
                    <a:pt x="23071" y="2615"/>
                  </a:lnTo>
                  <a:lnTo>
                    <a:pt x="22858" y="1338"/>
                  </a:lnTo>
                  <a:lnTo>
                    <a:pt x="2118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47"/>
            <p:cNvSpPr/>
            <p:nvPr/>
          </p:nvSpPr>
          <p:spPr>
            <a:xfrm flipH="1">
              <a:off x="6213844" y="3427933"/>
              <a:ext cx="487221" cy="219905"/>
            </a:xfrm>
            <a:custGeom>
              <a:avLst/>
              <a:gdLst/>
              <a:ahLst/>
              <a:cxnLst/>
              <a:rect l="l" t="t" r="r" b="b"/>
              <a:pathLst>
                <a:path w="23102" h="10427" extrusionOk="0">
                  <a:moveTo>
                    <a:pt x="21156" y="1"/>
                  </a:moveTo>
                  <a:lnTo>
                    <a:pt x="1" y="7782"/>
                  </a:lnTo>
                  <a:lnTo>
                    <a:pt x="213" y="9089"/>
                  </a:lnTo>
                  <a:lnTo>
                    <a:pt x="1885" y="10426"/>
                  </a:lnTo>
                  <a:lnTo>
                    <a:pt x="23101" y="2645"/>
                  </a:lnTo>
                  <a:lnTo>
                    <a:pt x="22828" y="1369"/>
                  </a:lnTo>
                  <a:lnTo>
                    <a:pt x="2115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47"/>
            <p:cNvSpPr/>
            <p:nvPr/>
          </p:nvSpPr>
          <p:spPr>
            <a:xfrm flipH="1">
              <a:off x="6870290" y="3668979"/>
              <a:ext cx="484669" cy="219252"/>
            </a:xfrm>
            <a:custGeom>
              <a:avLst/>
              <a:gdLst/>
              <a:ahLst/>
              <a:cxnLst/>
              <a:rect l="l" t="t" r="r" b="b"/>
              <a:pathLst>
                <a:path w="22981" h="10396" extrusionOk="0">
                  <a:moveTo>
                    <a:pt x="21065" y="0"/>
                  </a:moveTo>
                  <a:lnTo>
                    <a:pt x="1" y="7782"/>
                  </a:lnTo>
                  <a:lnTo>
                    <a:pt x="214" y="9089"/>
                  </a:lnTo>
                  <a:lnTo>
                    <a:pt x="1885" y="10396"/>
                  </a:lnTo>
                  <a:lnTo>
                    <a:pt x="22980" y="2675"/>
                  </a:lnTo>
                  <a:lnTo>
                    <a:pt x="22707" y="1368"/>
                  </a:lnTo>
                  <a:lnTo>
                    <a:pt x="2106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47"/>
            <p:cNvSpPr/>
            <p:nvPr/>
          </p:nvSpPr>
          <p:spPr>
            <a:xfrm flipH="1">
              <a:off x="6320900" y="3340744"/>
              <a:ext cx="487221" cy="219905"/>
            </a:xfrm>
            <a:custGeom>
              <a:avLst/>
              <a:gdLst/>
              <a:ahLst/>
              <a:cxnLst/>
              <a:rect l="l" t="t" r="r" b="b"/>
              <a:pathLst>
                <a:path w="23102" h="10427" extrusionOk="0">
                  <a:moveTo>
                    <a:pt x="21186" y="1"/>
                  </a:moveTo>
                  <a:lnTo>
                    <a:pt x="0" y="7782"/>
                  </a:lnTo>
                  <a:lnTo>
                    <a:pt x="274" y="9059"/>
                  </a:lnTo>
                  <a:lnTo>
                    <a:pt x="1915" y="10427"/>
                  </a:lnTo>
                  <a:lnTo>
                    <a:pt x="23101" y="2615"/>
                  </a:lnTo>
                  <a:lnTo>
                    <a:pt x="22858" y="1308"/>
                  </a:lnTo>
                  <a:lnTo>
                    <a:pt x="2118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47"/>
            <p:cNvSpPr/>
            <p:nvPr/>
          </p:nvSpPr>
          <p:spPr>
            <a:xfrm flipH="1">
              <a:off x="6976713" y="3581790"/>
              <a:ext cx="485302" cy="219252"/>
            </a:xfrm>
            <a:custGeom>
              <a:avLst/>
              <a:gdLst/>
              <a:ahLst/>
              <a:cxnLst/>
              <a:rect l="l" t="t" r="r" b="b"/>
              <a:pathLst>
                <a:path w="23011" h="10396" extrusionOk="0">
                  <a:moveTo>
                    <a:pt x="21095" y="1"/>
                  </a:moveTo>
                  <a:lnTo>
                    <a:pt x="1" y="7752"/>
                  </a:lnTo>
                  <a:lnTo>
                    <a:pt x="274" y="9028"/>
                  </a:lnTo>
                  <a:lnTo>
                    <a:pt x="1916" y="10396"/>
                  </a:lnTo>
                  <a:lnTo>
                    <a:pt x="23010" y="2645"/>
                  </a:lnTo>
                  <a:lnTo>
                    <a:pt x="22737" y="1368"/>
                  </a:lnTo>
                  <a:lnTo>
                    <a:pt x="2109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47"/>
            <p:cNvSpPr/>
            <p:nvPr/>
          </p:nvSpPr>
          <p:spPr>
            <a:xfrm flipH="1">
              <a:off x="7088894" y="3489476"/>
              <a:ext cx="485302" cy="219905"/>
            </a:xfrm>
            <a:custGeom>
              <a:avLst/>
              <a:gdLst/>
              <a:ahLst/>
              <a:cxnLst/>
              <a:rect l="l" t="t" r="r" b="b"/>
              <a:pathLst>
                <a:path w="23011" h="10427" extrusionOk="0">
                  <a:moveTo>
                    <a:pt x="21095" y="1"/>
                  </a:moveTo>
                  <a:lnTo>
                    <a:pt x="1" y="7752"/>
                  </a:lnTo>
                  <a:lnTo>
                    <a:pt x="244" y="9028"/>
                  </a:lnTo>
                  <a:lnTo>
                    <a:pt x="1916" y="10426"/>
                  </a:lnTo>
                  <a:lnTo>
                    <a:pt x="23010" y="2676"/>
                  </a:lnTo>
                  <a:lnTo>
                    <a:pt x="22737" y="1368"/>
                  </a:lnTo>
                  <a:lnTo>
                    <a:pt x="2109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47"/>
            <p:cNvSpPr/>
            <p:nvPr/>
          </p:nvSpPr>
          <p:spPr>
            <a:xfrm flipH="1">
              <a:off x="6219622" y="3427933"/>
              <a:ext cx="481443" cy="192974"/>
            </a:xfrm>
            <a:custGeom>
              <a:avLst/>
              <a:gdLst/>
              <a:ahLst/>
              <a:cxnLst/>
              <a:rect l="l" t="t" r="r" b="b"/>
              <a:pathLst>
                <a:path w="22828" h="9150" extrusionOk="0">
                  <a:moveTo>
                    <a:pt x="21156" y="1"/>
                  </a:moveTo>
                  <a:lnTo>
                    <a:pt x="1" y="7782"/>
                  </a:lnTo>
                  <a:lnTo>
                    <a:pt x="1612" y="9150"/>
                  </a:lnTo>
                  <a:lnTo>
                    <a:pt x="22828" y="1369"/>
                  </a:lnTo>
                  <a:lnTo>
                    <a:pt x="2115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47"/>
            <p:cNvSpPr/>
            <p:nvPr/>
          </p:nvSpPr>
          <p:spPr>
            <a:xfrm flipH="1">
              <a:off x="6876068" y="3668979"/>
              <a:ext cx="478891" cy="192341"/>
            </a:xfrm>
            <a:custGeom>
              <a:avLst/>
              <a:gdLst/>
              <a:ahLst/>
              <a:cxnLst/>
              <a:rect l="l" t="t" r="r" b="b"/>
              <a:pathLst>
                <a:path w="22707" h="9120" extrusionOk="0">
                  <a:moveTo>
                    <a:pt x="21065" y="0"/>
                  </a:moveTo>
                  <a:lnTo>
                    <a:pt x="1" y="7782"/>
                  </a:lnTo>
                  <a:lnTo>
                    <a:pt x="1612" y="9119"/>
                  </a:lnTo>
                  <a:lnTo>
                    <a:pt x="22707" y="1368"/>
                  </a:lnTo>
                  <a:lnTo>
                    <a:pt x="2106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47"/>
            <p:cNvSpPr/>
            <p:nvPr/>
          </p:nvSpPr>
          <p:spPr>
            <a:xfrm flipH="1">
              <a:off x="6326024" y="3340744"/>
              <a:ext cx="482096" cy="192974"/>
            </a:xfrm>
            <a:custGeom>
              <a:avLst/>
              <a:gdLst/>
              <a:ahLst/>
              <a:cxnLst/>
              <a:rect l="l" t="t" r="r" b="b"/>
              <a:pathLst>
                <a:path w="22859" h="9150" extrusionOk="0">
                  <a:moveTo>
                    <a:pt x="21186" y="1"/>
                  </a:moveTo>
                  <a:lnTo>
                    <a:pt x="0" y="7782"/>
                  </a:lnTo>
                  <a:lnTo>
                    <a:pt x="1642" y="9150"/>
                  </a:lnTo>
                  <a:lnTo>
                    <a:pt x="22858" y="1308"/>
                  </a:lnTo>
                  <a:lnTo>
                    <a:pt x="2118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47"/>
            <p:cNvSpPr/>
            <p:nvPr/>
          </p:nvSpPr>
          <p:spPr>
            <a:xfrm flipH="1">
              <a:off x="6982492" y="3581790"/>
              <a:ext cx="479523" cy="192341"/>
            </a:xfrm>
            <a:custGeom>
              <a:avLst/>
              <a:gdLst/>
              <a:ahLst/>
              <a:cxnLst/>
              <a:rect l="l" t="t" r="r" b="b"/>
              <a:pathLst>
                <a:path w="22737" h="9120" extrusionOk="0">
                  <a:moveTo>
                    <a:pt x="21095" y="1"/>
                  </a:moveTo>
                  <a:lnTo>
                    <a:pt x="1" y="7752"/>
                  </a:lnTo>
                  <a:lnTo>
                    <a:pt x="1642" y="9119"/>
                  </a:lnTo>
                  <a:lnTo>
                    <a:pt x="22737" y="1368"/>
                  </a:lnTo>
                  <a:lnTo>
                    <a:pt x="2109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47"/>
            <p:cNvSpPr/>
            <p:nvPr/>
          </p:nvSpPr>
          <p:spPr>
            <a:xfrm flipH="1">
              <a:off x="7094673" y="3489476"/>
              <a:ext cx="479523" cy="192341"/>
            </a:xfrm>
            <a:custGeom>
              <a:avLst/>
              <a:gdLst/>
              <a:ahLst/>
              <a:cxnLst/>
              <a:rect l="l" t="t" r="r" b="b"/>
              <a:pathLst>
                <a:path w="22737" h="9120" extrusionOk="0">
                  <a:moveTo>
                    <a:pt x="21095" y="1"/>
                  </a:moveTo>
                  <a:lnTo>
                    <a:pt x="1" y="7752"/>
                  </a:lnTo>
                  <a:lnTo>
                    <a:pt x="1642" y="9119"/>
                  </a:lnTo>
                  <a:lnTo>
                    <a:pt x="22737" y="1368"/>
                  </a:lnTo>
                  <a:lnTo>
                    <a:pt x="2109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47"/>
            <p:cNvSpPr/>
            <p:nvPr/>
          </p:nvSpPr>
          <p:spPr>
            <a:xfrm flipH="1">
              <a:off x="6438227" y="3248430"/>
              <a:ext cx="482075" cy="192995"/>
            </a:xfrm>
            <a:custGeom>
              <a:avLst/>
              <a:gdLst/>
              <a:ahLst/>
              <a:cxnLst/>
              <a:rect l="l" t="t" r="r" b="b"/>
              <a:pathLst>
                <a:path w="22858" h="9151" extrusionOk="0">
                  <a:moveTo>
                    <a:pt x="21186" y="1"/>
                  </a:moveTo>
                  <a:lnTo>
                    <a:pt x="0" y="7782"/>
                  </a:lnTo>
                  <a:lnTo>
                    <a:pt x="1642" y="9150"/>
                  </a:lnTo>
                  <a:lnTo>
                    <a:pt x="22858" y="1338"/>
                  </a:lnTo>
                  <a:lnTo>
                    <a:pt x="2118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47"/>
            <p:cNvSpPr/>
            <p:nvPr/>
          </p:nvSpPr>
          <p:spPr>
            <a:xfrm flipH="1">
              <a:off x="6219617" y="3427933"/>
              <a:ext cx="317974" cy="145542"/>
            </a:xfrm>
            <a:custGeom>
              <a:avLst/>
              <a:gdLst/>
              <a:ahLst/>
              <a:cxnLst/>
              <a:rect l="l" t="t" r="r" b="b"/>
              <a:pathLst>
                <a:path w="15077" h="6901" extrusionOk="0">
                  <a:moveTo>
                    <a:pt x="13405" y="1"/>
                  </a:moveTo>
                  <a:lnTo>
                    <a:pt x="183" y="4864"/>
                  </a:lnTo>
                  <a:lnTo>
                    <a:pt x="0" y="6901"/>
                  </a:lnTo>
                  <a:lnTo>
                    <a:pt x="15077" y="1369"/>
                  </a:lnTo>
                  <a:lnTo>
                    <a:pt x="1340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47"/>
            <p:cNvSpPr/>
            <p:nvPr/>
          </p:nvSpPr>
          <p:spPr>
            <a:xfrm flipH="1">
              <a:off x="6876066" y="3668979"/>
              <a:ext cx="394256" cy="173739"/>
            </a:xfrm>
            <a:custGeom>
              <a:avLst/>
              <a:gdLst/>
              <a:ahLst/>
              <a:cxnLst/>
              <a:rect l="l" t="t" r="r" b="b"/>
              <a:pathLst>
                <a:path w="18694" h="8238" extrusionOk="0">
                  <a:moveTo>
                    <a:pt x="17052" y="0"/>
                  </a:moveTo>
                  <a:lnTo>
                    <a:pt x="243" y="6201"/>
                  </a:lnTo>
                  <a:lnTo>
                    <a:pt x="0" y="8238"/>
                  </a:lnTo>
                  <a:lnTo>
                    <a:pt x="18694" y="1368"/>
                  </a:lnTo>
                  <a:lnTo>
                    <a:pt x="1705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47"/>
            <p:cNvSpPr/>
            <p:nvPr/>
          </p:nvSpPr>
          <p:spPr>
            <a:xfrm flipH="1">
              <a:off x="6326014" y="3340744"/>
              <a:ext cx="121183" cy="72465"/>
            </a:xfrm>
            <a:custGeom>
              <a:avLst/>
              <a:gdLst/>
              <a:ahLst/>
              <a:cxnLst/>
              <a:rect l="l" t="t" r="r" b="b"/>
              <a:pathLst>
                <a:path w="5746" h="3436" extrusionOk="0">
                  <a:moveTo>
                    <a:pt x="4073" y="1"/>
                  </a:moveTo>
                  <a:lnTo>
                    <a:pt x="183" y="1399"/>
                  </a:lnTo>
                  <a:lnTo>
                    <a:pt x="0" y="3436"/>
                  </a:lnTo>
                  <a:lnTo>
                    <a:pt x="5745" y="1308"/>
                  </a:lnTo>
                  <a:lnTo>
                    <a:pt x="407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47"/>
            <p:cNvSpPr/>
            <p:nvPr/>
          </p:nvSpPr>
          <p:spPr>
            <a:xfrm flipH="1">
              <a:off x="6982483" y="3581790"/>
              <a:ext cx="197466" cy="101949"/>
            </a:xfrm>
            <a:custGeom>
              <a:avLst/>
              <a:gdLst/>
              <a:ahLst/>
              <a:cxnLst/>
              <a:rect l="l" t="t" r="r" b="b"/>
              <a:pathLst>
                <a:path w="9363" h="4834" extrusionOk="0">
                  <a:moveTo>
                    <a:pt x="7721" y="1"/>
                  </a:moveTo>
                  <a:lnTo>
                    <a:pt x="214" y="2767"/>
                  </a:lnTo>
                  <a:lnTo>
                    <a:pt x="1" y="4834"/>
                  </a:lnTo>
                  <a:lnTo>
                    <a:pt x="9363" y="1368"/>
                  </a:lnTo>
                  <a:lnTo>
                    <a:pt x="772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47"/>
            <p:cNvSpPr/>
            <p:nvPr/>
          </p:nvSpPr>
          <p:spPr>
            <a:xfrm flipH="1">
              <a:off x="7094665" y="3489476"/>
              <a:ext cx="210288" cy="105787"/>
            </a:xfrm>
            <a:custGeom>
              <a:avLst/>
              <a:gdLst/>
              <a:ahLst/>
              <a:cxnLst/>
              <a:rect l="l" t="t" r="r" b="b"/>
              <a:pathLst>
                <a:path w="9971" h="5016" extrusionOk="0">
                  <a:moveTo>
                    <a:pt x="8329" y="1"/>
                  </a:moveTo>
                  <a:lnTo>
                    <a:pt x="214" y="2949"/>
                  </a:lnTo>
                  <a:lnTo>
                    <a:pt x="1" y="5016"/>
                  </a:lnTo>
                  <a:lnTo>
                    <a:pt x="9971" y="1368"/>
                  </a:lnTo>
                  <a:lnTo>
                    <a:pt x="832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47"/>
            <p:cNvSpPr/>
            <p:nvPr/>
          </p:nvSpPr>
          <p:spPr>
            <a:xfrm flipH="1">
              <a:off x="6438216" y="3248430"/>
              <a:ext cx="133985" cy="77590"/>
            </a:xfrm>
            <a:custGeom>
              <a:avLst/>
              <a:gdLst/>
              <a:ahLst/>
              <a:cxnLst/>
              <a:rect l="l" t="t" r="r" b="b"/>
              <a:pathLst>
                <a:path w="6353" h="3679" extrusionOk="0">
                  <a:moveTo>
                    <a:pt x="4681" y="1"/>
                  </a:moveTo>
                  <a:lnTo>
                    <a:pt x="182" y="1642"/>
                  </a:lnTo>
                  <a:lnTo>
                    <a:pt x="0" y="3679"/>
                  </a:lnTo>
                  <a:lnTo>
                    <a:pt x="6353" y="1338"/>
                  </a:lnTo>
                  <a:lnTo>
                    <a:pt x="468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47"/>
            <p:cNvSpPr/>
            <p:nvPr/>
          </p:nvSpPr>
          <p:spPr>
            <a:xfrm flipH="1">
              <a:off x="6940172" y="3470537"/>
              <a:ext cx="105134" cy="51734"/>
            </a:xfrm>
            <a:custGeom>
              <a:avLst/>
              <a:gdLst/>
              <a:ahLst/>
              <a:cxnLst/>
              <a:rect l="l" t="t" r="r" b="b"/>
              <a:pathLst>
                <a:path w="4985" h="2453" extrusionOk="0">
                  <a:moveTo>
                    <a:pt x="2023" y="0"/>
                  </a:moveTo>
                  <a:cubicBezTo>
                    <a:pt x="1003" y="0"/>
                    <a:pt x="222" y="332"/>
                    <a:pt x="122" y="808"/>
                  </a:cubicBezTo>
                  <a:cubicBezTo>
                    <a:pt x="0" y="1476"/>
                    <a:pt x="1003" y="2145"/>
                    <a:pt x="2280" y="2388"/>
                  </a:cubicBezTo>
                  <a:cubicBezTo>
                    <a:pt x="2552" y="2431"/>
                    <a:pt x="2817" y="2452"/>
                    <a:pt x="3067" y="2452"/>
                  </a:cubicBezTo>
                  <a:cubicBezTo>
                    <a:pt x="4044" y="2452"/>
                    <a:pt x="4791" y="2137"/>
                    <a:pt x="4863" y="1628"/>
                  </a:cubicBezTo>
                  <a:cubicBezTo>
                    <a:pt x="4985" y="959"/>
                    <a:pt x="4012" y="291"/>
                    <a:pt x="2705" y="48"/>
                  </a:cubicBezTo>
                  <a:cubicBezTo>
                    <a:pt x="2470" y="15"/>
                    <a:pt x="2241" y="0"/>
                    <a:pt x="202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47"/>
            <p:cNvSpPr/>
            <p:nvPr/>
          </p:nvSpPr>
          <p:spPr>
            <a:xfrm flipH="1">
              <a:off x="6844653" y="3556080"/>
              <a:ext cx="105787" cy="52092"/>
            </a:xfrm>
            <a:custGeom>
              <a:avLst/>
              <a:gdLst/>
              <a:ahLst/>
              <a:cxnLst/>
              <a:rect l="l" t="t" r="r" b="b"/>
              <a:pathLst>
                <a:path w="5016" h="2470" extrusionOk="0">
                  <a:moveTo>
                    <a:pt x="1934" y="1"/>
                  </a:moveTo>
                  <a:cubicBezTo>
                    <a:pt x="942" y="1"/>
                    <a:pt x="195" y="316"/>
                    <a:pt x="122" y="825"/>
                  </a:cubicBezTo>
                  <a:cubicBezTo>
                    <a:pt x="1" y="1493"/>
                    <a:pt x="973" y="2162"/>
                    <a:pt x="2311" y="2405"/>
                  </a:cubicBezTo>
                  <a:cubicBezTo>
                    <a:pt x="2583" y="2448"/>
                    <a:pt x="2847" y="2469"/>
                    <a:pt x="3095" y="2469"/>
                  </a:cubicBezTo>
                  <a:cubicBezTo>
                    <a:pt x="4065" y="2469"/>
                    <a:pt x="4798" y="2154"/>
                    <a:pt x="4894" y="1645"/>
                  </a:cubicBezTo>
                  <a:cubicBezTo>
                    <a:pt x="5016" y="976"/>
                    <a:pt x="4013" y="308"/>
                    <a:pt x="2736" y="65"/>
                  </a:cubicBezTo>
                  <a:cubicBezTo>
                    <a:pt x="2458" y="21"/>
                    <a:pt x="2188" y="1"/>
                    <a:pt x="193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47"/>
            <p:cNvSpPr/>
            <p:nvPr/>
          </p:nvSpPr>
          <p:spPr>
            <a:xfrm flipH="1">
              <a:off x="6731818" y="3640380"/>
              <a:ext cx="105787" cy="51755"/>
            </a:xfrm>
            <a:custGeom>
              <a:avLst/>
              <a:gdLst/>
              <a:ahLst/>
              <a:cxnLst/>
              <a:rect l="l" t="t" r="r" b="b"/>
              <a:pathLst>
                <a:path w="5016" h="2454" extrusionOk="0">
                  <a:moveTo>
                    <a:pt x="1874" y="1"/>
                  </a:moveTo>
                  <a:cubicBezTo>
                    <a:pt x="920" y="1"/>
                    <a:pt x="217" y="319"/>
                    <a:pt x="122" y="840"/>
                  </a:cubicBezTo>
                  <a:cubicBezTo>
                    <a:pt x="0" y="1478"/>
                    <a:pt x="1003" y="2147"/>
                    <a:pt x="2310" y="2390"/>
                  </a:cubicBezTo>
                  <a:cubicBezTo>
                    <a:pt x="2583" y="2433"/>
                    <a:pt x="2848" y="2454"/>
                    <a:pt x="3097" y="2454"/>
                  </a:cubicBezTo>
                  <a:cubicBezTo>
                    <a:pt x="4074" y="2454"/>
                    <a:pt x="4821" y="2138"/>
                    <a:pt x="4894" y="1630"/>
                  </a:cubicBezTo>
                  <a:cubicBezTo>
                    <a:pt x="5016" y="992"/>
                    <a:pt x="4043" y="293"/>
                    <a:pt x="2736" y="80"/>
                  </a:cubicBezTo>
                  <a:cubicBezTo>
                    <a:pt x="2434" y="26"/>
                    <a:pt x="2144" y="1"/>
                    <a:pt x="187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47"/>
            <p:cNvSpPr/>
            <p:nvPr/>
          </p:nvSpPr>
          <p:spPr>
            <a:xfrm flipH="1">
              <a:off x="7622898" y="3720524"/>
              <a:ext cx="105787" cy="51755"/>
            </a:xfrm>
            <a:custGeom>
              <a:avLst/>
              <a:gdLst/>
              <a:ahLst/>
              <a:cxnLst/>
              <a:rect l="l" t="t" r="r" b="b"/>
              <a:pathLst>
                <a:path w="5016" h="2454" extrusionOk="0">
                  <a:moveTo>
                    <a:pt x="1874" y="0"/>
                  </a:moveTo>
                  <a:cubicBezTo>
                    <a:pt x="920" y="0"/>
                    <a:pt x="217" y="318"/>
                    <a:pt x="122" y="839"/>
                  </a:cubicBezTo>
                  <a:cubicBezTo>
                    <a:pt x="0" y="1477"/>
                    <a:pt x="1003" y="2146"/>
                    <a:pt x="2310" y="2389"/>
                  </a:cubicBezTo>
                  <a:cubicBezTo>
                    <a:pt x="2583" y="2433"/>
                    <a:pt x="2848" y="2453"/>
                    <a:pt x="3097" y="2453"/>
                  </a:cubicBezTo>
                  <a:cubicBezTo>
                    <a:pt x="4074" y="2453"/>
                    <a:pt x="4821" y="2138"/>
                    <a:pt x="4894" y="1629"/>
                  </a:cubicBezTo>
                  <a:cubicBezTo>
                    <a:pt x="5016" y="991"/>
                    <a:pt x="4043" y="292"/>
                    <a:pt x="2736" y="79"/>
                  </a:cubicBezTo>
                  <a:cubicBezTo>
                    <a:pt x="2434" y="26"/>
                    <a:pt x="2144" y="0"/>
                    <a:pt x="187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47"/>
            <p:cNvSpPr/>
            <p:nvPr/>
          </p:nvSpPr>
          <p:spPr>
            <a:xfrm flipH="1">
              <a:off x="7528011" y="3805752"/>
              <a:ext cx="105155" cy="51460"/>
            </a:xfrm>
            <a:custGeom>
              <a:avLst/>
              <a:gdLst/>
              <a:ahLst/>
              <a:cxnLst/>
              <a:rect l="l" t="t" r="r" b="b"/>
              <a:pathLst>
                <a:path w="4986" h="2440" extrusionOk="0">
                  <a:moveTo>
                    <a:pt x="1989" y="1"/>
                  </a:moveTo>
                  <a:cubicBezTo>
                    <a:pt x="978" y="1"/>
                    <a:pt x="196" y="315"/>
                    <a:pt x="122" y="810"/>
                  </a:cubicBezTo>
                  <a:cubicBezTo>
                    <a:pt x="0" y="1449"/>
                    <a:pt x="973" y="2148"/>
                    <a:pt x="2280" y="2361"/>
                  </a:cubicBezTo>
                  <a:cubicBezTo>
                    <a:pt x="2575" y="2414"/>
                    <a:pt x="2860" y="2440"/>
                    <a:pt x="3126" y="2440"/>
                  </a:cubicBezTo>
                  <a:cubicBezTo>
                    <a:pt x="4065" y="2440"/>
                    <a:pt x="4769" y="2122"/>
                    <a:pt x="4864" y="1601"/>
                  </a:cubicBezTo>
                  <a:cubicBezTo>
                    <a:pt x="4985" y="962"/>
                    <a:pt x="3982" y="294"/>
                    <a:pt x="2705" y="51"/>
                  </a:cubicBezTo>
                  <a:cubicBezTo>
                    <a:pt x="2459" y="17"/>
                    <a:pt x="2218" y="1"/>
                    <a:pt x="19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47"/>
            <p:cNvSpPr/>
            <p:nvPr/>
          </p:nvSpPr>
          <p:spPr>
            <a:xfrm flipH="1">
              <a:off x="7415830" y="3889440"/>
              <a:ext cx="105155" cy="52071"/>
            </a:xfrm>
            <a:custGeom>
              <a:avLst/>
              <a:gdLst/>
              <a:ahLst/>
              <a:cxnLst/>
              <a:rect l="l" t="t" r="r" b="b"/>
              <a:pathLst>
                <a:path w="4986" h="2469" extrusionOk="0">
                  <a:moveTo>
                    <a:pt x="1930" y="0"/>
                  </a:moveTo>
                  <a:cubicBezTo>
                    <a:pt x="961" y="0"/>
                    <a:pt x="195" y="316"/>
                    <a:pt x="122" y="824"/>
                  </a:cubicBezTo>
                  <a:cubicBezTo>
                    <a:pt x="0" y="1493"/>
                    <a:pt x="973" y="2162"/>
                    <a:pt x="2280" y="2405"/>
                  </a:cubicBezTo>
                  <a:cubicBezTo>
                    <a:pt x="2553" y="2448"/>
                    <a:pt x="2816" y="2469"/>
                    <a:pt x="3064" y="2469"/>
                  </a:cubicBezTo>
                  <a:cubicBezTo>
                    <a:pt x="4034" y="2469"/>
                    <a:pt x="4767" y="2153"/>
                    <a:pt x="4864" y="1645"/>
                  </a:cubicBezTo>
                  <a:cubicBezTo>
                    <a:pt x="4985" y="976"/>
                    <a:pt x="3982" y="307"/>
                    <a:pt x="2706" y="64"/>
                  </a:cubicBezTo>
                  <a:cubicBezTo>
                    <a:pt x="2439" y="21"/>
                    <a:pt x="2178" y="0"/>
                    <a:pt x="19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47"/>
            <p:cNvSpPr/>
            <p:nvPr/>
          </p:nvSpPr>
          <p:spPr>
            <a:xfrm flipH="1">
              <a:off x="6083707" y="4492507"/>
              <a:ext cx="255147" cy="108592"/>
            </a:xfrm>
            <a:custGeom>
              <a:avLst/>
              <a:gdLst/>
              <a:ahLst/>
              <a:cxnLst/>
              <a:rect l="l" t="t" r="r" b="b"/>
              <a:pathLst>
                <a:path w="12098" h="5149" extrusionOk="0">
                  <a:moveTo>
                    <a:pt x="11852" y="1"/>
                  </a:moveTo>
                  <a:cubicBezTo>
                    <a:pt x="11822" y="1"/>
                    <a:pt x="11792" y="5"/>
                    <a:pt x="11763" y="12"/>
                  </a:cubicBezTo>
                  <a:lnTo>
                    <a:pt x="152" y="4723"/>
                  </a:lnTo>
                  <a:cubicBezTo>
                    <a:pt x="31" y="4753"/>
                    <a:pt x="0" y="4905"/>
                    <a:pt x="31" y="5027"/>
                  </a:cubicBezTo>
                  <a:cubicBezTo>
                    <a:pt x="91" y="5118"/>
                    <a:pt x="152" y="5149"/>
                    <a:pt x="213" y="5149"/>
                  </a:cubicBezTo>
                  <a:lnTo>
                    <a:pt x="334" y="5149"/>
                  </a:lnTo>
                  <a:lnTo>
                    <a:pt x="11946" y="437"/>
                  </a:lnTo>
                  <a:cubicBezTo>
                    <a:pt x="12067" y="407"/>
                    <a:pt x="12098" y="255"/>
                    <a:pt x="12067" y="133"/>
                  </a:cubicBezTo>
                  <a:cubicBezTo>
                    <a:pt x="12044" y="40"/>
                    <a:pt x="11950" y="1"/>
                    <a:pt x="118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47"/>
            <p:cNvSpPr/>
            <p:nvPr/>
          </p:nvSpPr>
          <p:spPr>
            <a:xfrm flipH="1">
              <a:off x="6045238" y="4530344"/>
              <a:ext cx="255168" cy="108571"/>
            </a:xfrm>
            <a:custGeom>
              <a:avLst/>
              <a:gdLst/>
              <a:ahLst/>
              <a:cxnLst/>
              <a:rect l="l" t="t" r="r" b="b"/>
              <a:pathLst>
                <a:path w="12099" h="5148" extrusionOk="0">
                  <a:moveTo>
                    <a:pt x="11853" y="0"/>
                  </a:moveTo>
                  <a:cubicBezTo>
                    <a:pt x="11823" y="0"/>
                    <a:pt x="11793" y="4"/>
                    <a:pt x="11764" y="11"/>
                  </a:cubicBezTo>
                  <a:lnTo>
                    <a:pt x="153" y="4722"/>
                  </a:lnTo>
                  <a:cubicBezTo>
                    <a:pt x="31" y="4753"/>
                    <a:pt x="1" y="4905"/>
                    <a:pt x="31" y="5026"/>
                  </a:cubicBezTo>
                  <a:cubicBezTo>
                    <a:pt x="62" y="5087"/>
                    <a:pt x="153" y="5148"/>
                    <a:pt x="214" y="5148"/>
                  </a:cubicBezTo>
                  <a:lnTo>
                    <a:pt x="335" y="5148"/>
                  </a:lnTo>
                  <a:lnTo>
                    <a:pt x="11946" y="437"/>
                  </a:lnTo>
                  <a:cubicBezTo>
                    <a:pt x="12068" y="376"/>
                    <a:pt x="12098" y="224"/>
                    <a:pt x="12068" y="133"/>
                  </a:cubicBezTo>
                  <a:cubicBezTo>
                    <a:pt x="12045" y="40"/>
                    <a:pt x="11951" y="0"/>
                    <a:pt x="118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47"/>
            <p:cNvSpPr/>
            <p:nvPr/>
          </p:nvSpPr>
          <p:spPr>
            <a:xfrm flipH="1">
              <a:off x="6007422" y="4567864"/>
              <a:ext cx="255801" cy="108234"/>
            </a:xfrm>
            <a:custGeom>
              <a:avLst/>
              <a:gdLst/>
              <a:ahLst/>
              <a:cxnLst/>
              <a:rect l="l" t="t" r="r" b="b"/>
              <a:pathLst>
                <a:path w="12129" h="5132" extrusionOk="0">
                  <a:moveTo>
                    <a:pt x="11900" y="1"/>
                  </a:moveTo>
                  <a:cubicBezTo>
                    <a:pt x="11865" y="1"/>
                    <a:pt x="11828" y="8"/>
                    <a:pt x="11794" y="25"/>
                  </a:cubicBezTo>
                  <a:lnTo>
                    <a:pt x="153" y="4737"/>
                  </a:lnTo>
                  <a:cubicBezTo>
                    <a:pt x="62" y="4767"/>
                    <a:pt x="1" y="4919"/>
                    <a:pt x="62" y="5041"/>
                  </a:cubicBezTo>
                  <a:cubicBezTo>
                    <a:pt x="122" y="5102"/>
                    <a:pt x="153" y="5132"/>
                    <a:pt x="244" y="5132"/>
                  </a:cubicBezTo>
                  <a:lnTo>
                    <a:pt x="366" y="5132"/>
                  </a:lnTo>
                  <a:lnTo>
                    <a:pt x="11977" y="421"/>
                  </a:lnTo>
                  <a:cubicBezTo>
                    <a:pt x="12098" y="390"/>
                    <a:pt x="12129" y="238"/>
                    <a:pt x="12098" y="117"/>
                  </a:cubicBezTo>
                  <a:cubicBezTo>
                    <a:pt x="12076" y="51"/>
                    <a:pt x="11991" y="1"/>
                    <a:pt x="119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47"/>
            <p:cNvSpPr/>
            <p:nvPr/>
          </p:nvSpPr>
          <p:spPr>
            <a:xfrm flipH="1">
              <a:off x="6460660" y="4636746"/>
              <a:ext cx="255780" cy="108592"/>
            </a:xfrm>
            <a:custGeom>
              <a:avLst/>
              <a:gdLst/>
              <a:ahLst/>
              <a:cxnLst/>
              <a:rect l="l" t="t" r="r" b="b"/>
              <a:pathLst>
                <a:path w="12128" h="5149" extrusionOk="0">
                  <a:moveTo>
                    <a:pt x="11852" y="1"/>
                  </a:moveTo>
                  <a:cubicBezTo>
                    <a:pt x="11822" y="1"/>
                    <a:pt x="11792" y="5"/>
                    <a:pt x="11763" y="12"/>
                  </a:cubicBezTo>
                  <a:lnTo>
                    <a:pt x="152" y="4723"/>
                  </a:lnTo>
                  <a:cubicBezTo>
                    <a:pt x="30" y="4753"/>
                    <a:pt x="0" y="4905"/>
                    <a:pt x="30" y="5027"/>
                  </a:cubicBezTo>
                  <a:cubicBezTo>
                    <a:pt x="61" y="5118"/>
                    <a:pt x="152" y="5149"/>
                    <a:pt x="213" y="5149"/>
                  </a:cubicBezTo>
                  <a:lnTo>
                    <a:pt x="334" y="5149"/>
                  </a:lnTo>
                  <a:lnTo>
                    <a:pt x="11976" y="437"/>
                  </a:lnTo>
                  <a:cubicBezTo>
                    <a:pt x="12067" y="407"/>
                    <a:pt x="12128" y="255"/>
                    <a:pt x="12067" y="133"/>
                  </a:cubicBezTo>
                  <a:cubicBezTo>
                    <a:pt x="12044" y="40"/>
                    <a:pt x="11950" y="1"/>
                    <a:pt x="118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47"/>
            <p:cNvSpPr/>
            <p:nvPr/>
          </p:nvSpPr>
          <p:spPr>
            <a:xfrm flipH="1">
              <a:off x="6423477" y="4674583"/>
              <a:ext cx="255147" cy="108571"/>
            </a:xfrm>
            <a:custGeom>
              <a:avLst/>
              <a:gdLst/>
              <a:ahLst/>
              <a:cxnLst/>
              <a:rect l="l" t="t" r="r" b="b"/>
              <a:pathLst>
                <a:path w="12098" h="5148" extrusionOk="0">
                  <a:moveTo>
                    <a:pt x="11853" y="0"/>
                  </a:moveTo>
                  <a:cubicBezTo>
                    <a:pt x="11823" y="0"/>
                    <a:pt x="11792" y="4"/>
                    <a:pt x="11764" y="11"/>
                  </a:cubicBezTo>
                  <a:lnTo>
                    <a:pt x="152" y="4722"/>
                  </a:lnTo>
                  <a:cubicBezTo>
                    <a:pt x="31" y="4753"/>
                    <a:pt x="0" y="4905"/>
                    <a:pt x="31" y="5026"/>
                  </a:cubicBezTo>
                  <a:cubicBezTo>
                    <a:pt x="92" y="5087"/>
                    <a:pt x="152" y="5148"/>
                    <a:pt x="213" y="5148"/>
                  </a:cubicBezTo>
                  <a:lnTo>
                    <a:pt x="335" y="5148"/>
                  </a:lnTo>
                  <a:lnTo>
                    <a:pt x="11946" y="437"/>
                  </a:lnTo>
                  <a:cubicBezTo>
                    <a:pt x="12068" y="376"/>
                    <a:pt x="12098" y="224"/>
                    <a:pt x="12068" y="133"/>
                  </a:cubicBezTo>
                  <a:cubicBezTo>
                    <a:pt x="12044" y="40"/>
                    <a:pt x="11950" y="0"/>
                    <a:pt x="118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47"/>
            <p:cNvSpPr/>
            <p:nvPr/>
          </p:nvSpPr>
          <p:spPr>
            <a:xfrm flipH="1">
              <a:off x="6385008" y="4712103"/>
              <a:ext cx="255147" cy="108234"/>
            </a:xfrm>
            <a:custGeom>
              <a:avLst/>
              <a:gdLst/>
              <a:ahLst/>
              <a:cxnLst/>
              <a:rect l="l" t="t" r="r" b="b"/>
              <a:pathLst>
                <a:path w="12098" h="5132" extrusionOk="0">
                  <a:moveTo>
                    <a:pt x="11869" y="1"/>
                  </a:moveTo>
                  <a:cubicBezTo>
                    <a:pt x="11834" y="1"/>
                    <a:pt x="11797" y="8"/>
                    <a:pt x="11763" y="25"/>
                  </a:cubicBezTo>
                  <a:lnTo>
                    <a:pt x="152" y="4737"/>
                  </a:lnTo>
                  <a:cubicBezTo>
                    <a:pt x="31" y="4767"/>
                    <a:pt x="0" y="4919"/>
                    <a:pt x="31" y="5041"/>
                  </a:cubicBezTo>
                  <a:cubicBezTo>
                    <a:pt x="61" y="5102"/>
                    <a:pt x="152" y="5132"/>
                    <a:pt x="213" y="5132"/>
                  </a:cubicBezTo>
                  <a:lnTo>
                    <a:pt x="335" y="5132"/>
                  </a:lnTo>
                  <a:lnTo>
                    <a:pt x="11946" y="421"/>
                  </a:lnTo>
                  <a:cubicBezTo>
                    <a:pt x="12067" y="390"/>
                    <a:pt x="12098" y="238"/>
                    <a:pt x="12067" y="117"/>
                  </a:cubicBezTo>
                  <a:cubicBezTo>
                    <a:pt x="12045" y="51"/>
                    <a:pt x="11960" y="1"/>
                    <a:pt x="118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47"/>
            <p:cNvSpPr/>
            <p:nvPr/>
          </p:nvSpPr>
          <p:spPr>
            <a:xfrm flipH="1">
              <a:off x="6817725" y="4779425"/>
              <a:ext cx="255147" cy="108234"/>
            </a:xfrm>
            <a:custGeom>
              <a:avLst/>
              <a:gdLst/>
              <a:ahLst/>
              <a:cxnLst/>
              <a:rect l="l" t="t" r="r" b="b"/>
              <a:pathLst>
                <a:path w="12098" h="5132" extrusionOk="0">
                  <a:moveTo>
                    <a:pt x="11869" y="1"/>
                  </a:moveTo>
                  <a:cubicBezTo>
                    <a:pt x="11833" y="1"/>
                    <a:pt x="11797" y="8"/>
                    <a:pt x="11763" y="25"/>
                  </a:cubicBezTo>
                  <a:lnTo>
                    <a:pt x="152" y="4736"/>
                  </a:lnTo>
                  <a:cubicBezTo>
                    <a:pt x="30" y="4767"/>
                    <a:pt x="0" y="4919"/>
                    <a:pt x="30" y="5040"/>
                  </a:cubicBezTo>
                  <a:cubicBezTo>
                    <a:pt x="61" y="5101"/>
                    <a:pt x="152" y="5131"/>
                    <a:pt x="213" y="5131"/>
                  </a:cubicBezTo>
                  <a:lnTo>
                    <a:pt x="334" y="5131"/>
                  </a:lnTo>
                  <a:lnTo>
                    <a:pt x="11946" y="420"/>
                  </a:lnTo>
                  <a:cubicBezTo>
                    <a:pt x="12067" y="390"/>
                    <a:pt x="12098" y="238"/>
                    <a:pt x="12067" y="116"/>
                  </a:cubicBezTo>
                  <a:cubicBezTo>
                    <a:pt x="12045" y="50"/>
                    <a:pt x="11960" y="1"/>
                    <a:pt x="118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47"/>
            <p:cNvSpPr/>
            <p:nvPr/>
          </p:nvSpPr>
          <p:spPr>
            <a:xfrm flipH="1">
              <a:off x="6779909" y="4816882"/>
              <a:ext cx="255780" cy="108592"/>
            </a:xfrm>
            <a:custGeom>
              <a:avLst/>
              <a:gdLst/>
              <a:ahLst/>
              <a:cxnLst/>
              <a:rect l="l" t="t" r="r" b="b"/>
              <a:pathLst>
                <a:path w="12128" h="5149" extrusionOk="0">
                  <a:moveTo>
                    <a:pt x="11883" y="1"/>
                  </a:moveTo>
                  <a:cubicBezTo>
                    <a:pt x="11853" y="1"/>
                    <a:pt x="11822" y="5"/>
                    <a:pt x="11794" y="12"/>
                  </a:cubicBezTo>
                  <a:lnTo>
                    <a:pt x="152" y="4723"/>
                  </a:lnTo>
                  <a:cubicBezTo>
                    <a:pt x="61" y="4784"/>
                    <a:pt x="0" y="4936"/>
                    <a:pt x="61" y="5027"/>
                  </a:cubicBezTo>
                  <a:cubicBezTo>
                    <a:pt x="122" y="5118"/>
                    <a:pt x="213" y="5149"/>
                    <a:pt x="243" y="5149"/>
                  </a:cubicBezTo>
                  <a:lnTo>
                    <a:pt x="365" y="5149"/>
                  </a:lnTo>
                  <a:lnTo>
                    <a:pt x="11976" y="437"/>
                  </a:lnTo>
                  <a:cubicBezTo>
                    <a:pt x="12098" y="407"/>
                    <a:pt x="12128" y="255"/>
                    <a:pt x="12098" y="134"/>
                  </a:cubicBezTo>
                  <a:cubicBezTo>
                    <a:pt x="12074" y="41"/>
                    <a:pt x="11980" y="1"/>
                    <a:pt x="1188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47"/>
            <p:cNvSpPr/>
            <p:nvPr/>
          </p:nvSpPr>
          <p:spPr>
            <a:xfrm flipH="1">
              <a:off x="6740786" y="4854718"/>
              <a:ext cx="256454" cy="108592"/>
            </a:xfrm>
            <a:custGeom>
              <a:avLst/>
              <a:gdLst/>
              <a:ahLst/>
              <a:cxnLst/>
              <a:rect l="l" t="t" r="r" b="b"/>
              <a:pathLst>
                <a:path w="12160" h="5149" extrusionOk="0">
                  <a:moveTo>
                    <a:pt x="11914" y="0"/>
                  </a:moveTo>
                  <a:cubicBezTo>
                    <a:pt x="11884" y="0"/>
                    <a:pt x="11853" y="4"/>
                    <a:pt x="11825" y="11"/>
                  </a:cubicBezTo>
                  <a:lnTo>
                    <a:pt x="153" y="4723"/>
                  </a:lnTo>
                  <a:cubicBezTo>
                    <a:pt x="62" y="4753"/>
                    <a:pt x="1" y="4905"/>
                    <a:pt x="62" y="5027"/>
                  </a:cubicBezTo>
                  <a:cubicBezTo>
                    <a:pt x="92" y="5118"/>
                    <a:pt x="153" y="5148"/>
                    <a:pt x="244" y="5148"/>
                  </a:cubicBezTo>
                  <a:lnTo>
                    <a:pt x="366" y="5148"/>
                  </a:lnTo>
                  <a:lnTo>
                    <a:pt x="12007" y="437"/>
                  </a:lnTo>
                  <a:cubicBezTo>
                    <a:pt x="12129" y="406"/>
                    <a:pt x="12159" y="254"/>
                    <a:pt x="12129" y="133"/>
                  </a:cubicBezTo>
                  <a:cubicBezTo>
                    <a:pt x="12105" y="40"/>
                    <a:pt x="12011" y="0"/>
                    <a:pt x="119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47"/>
            <p:cNvSpPr/>
            <p:nvPr/>
          </p:nvSpPr>
          <p:spPr>
            <a:xfrm flipH="1">
              <a:off x="6567720" y="4448427"/>
              <a:ext cx="366059" cy="229037"/>
            </a:xfrm>
            <a:custGeom>
              <a:avLst/>
              <a:gdLst/>
              <a:ahLst/>
              <a:cxnLst/>
              <a:rect l="l" t="t" r="r" b="b"/>
              <a:pathLst>
                <a:path w="17357" h="10860" extrusionOk="0">
                  <a:moveTo>
                    <a:pt x="7653" y="2917"/>
                  </a:moveTo>
                  <a:cubicBezTo>
                    <a:pt x="8087" y="2917"/>
                    <a:pt x="8538" y="2949"/>
                    <a:pt x="8998" y="3014"/>
                  </a:cubicBezTo>
                  <a:cubicBezTo>
                    <a:pt x="11642" y="3409"/>
                    <a:pt x="13649" y="4807"/>
                    <a:pt x="13922" y="6296"/>
                  </a:cubicBezTo>
                  <a:cubicBezTo>
                    <a:pt x="13327" y="7338"/>
                    <a:pt x="11701" y="8015"/>
                    <a:pt x="9720" y="8015"/>
                  </a:cubicBezTo>
                  <a:cubicBezTo>
                    <a:pt x="9272" y="8015"/>
                    <a:pt x="8806" y="7980"/>
                    <a:pt x="8329" y="7907"/>
                  </a:cubicBezTo>
                  <a:cubicBezTo>
                    <a:pt x="5715" y="7512"/>
                    <a:pt x="3679" y="6144"/>
                    <a:pt x="3436" y="4655"/>
                  </a:cubicBezTo>
                  <a:cubicBezTo>
                    <a:pt x="4010" y="3581"/>
                    <a:pt x="5652" y="2917"/>
                    <a:pt x="7653" y="2917"/>
                  </a:cubicBezTo>
                  <a:close/>
                  <a:moveTo>
                    <a:pt x="7380" y="1"/>
                  </a:moveTo>
                  <a:cubicBezTo>
                    <a:pt x="3783" y="1"/>
                    <a:pt x="886" y="1444"/>
                    <a:pt x="578" y="3622"/>
                  </a:cubicBezTo>
                  <a:cubicBezTo>
                    <a:pt x="548" y="3804"/>
                    <a:pt x="396" y="4625"/>
                    <a:pt x="396" y="4837"/>
                  </a:cubicBezTo>
                  <a:cubicBezTo>
                    <a:pt x="1" y="7421"/>
                    <a:pt x="3344" y="10035"/>
                    <a:pt x="7904" y="10704"/>
                  </a:cubicBezTo>
                  <a:cubicBezTo>
                    <a:pt x="8616" y="10809"/>
                    <a:pt x="9315" y="10859"/>
                    <a:pt x="9989" y="10859"/>
                  </a:cubicBezTo>
                  <a:cubicBezTo>
                    <a:pt x="13597" y="10859"/>
                    <a:pt x="16477" y="9416"/>
                    <a:pt x="16810" y="7239"/>
                  </a:cubicBezTo>
                  <a:cubicBezTo>
                    <a:pt x="16840" y="7056"/>
                    <a:pt x="16962" y="6236"/>
                    <a:pt x="16992" y="6023"/>
                  </a:cubicBezTo>
                  <a:cubicBezTo>
                    <a:pt x="17357" y="3439"/>
                    <a:pt x="14013" y="795"/>
                    <a:pt x="9454" y="156"/>
                  </a:cubicBezTo>
                  <a:cubicBezTo>
                    <a:pt x="8746" y="51"/>
                    <a:pt x="8051" y="1"/>
                    <a:pt x="73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47"/>
            <p:cNvSpPr/>
            <p:nvPr/>
          </p:nvSpPr>
          <p:spPr>
            <a:xfrm flipH="1">
              <a:off x="6923498" y="4588828"/>
              <a:ext cx="366059" cy="228637"/>
            </a:xfrm>
            <a:custGeom>
              <a:avLst/>
              <a:gdLst/>
              <a:ahLst/>
              <a:cxnLst/>
              <a:rect l="l" t="t" r="r" b="b"/>
              <a:pathLst>
                <a:path w="17357" h="10841" extrusionOk="0">
                  <a:moveTo>
                    <a:pt x="7627" y="2906"/>
                  </a:moveTo>
                  <a:cubicBezTo>
                    <a:pt x="8078" y="2906"/>
                    <a:pt x="8547" y="2941"/>
                    <a:pt x="9028" y="3013"/>
                  </a:cubicBezTo>
                  <a:cubicBezTo>
                    <a:pt x="11642" y="3378"/>
                    <a:pt x="13648" y="4807"/>
                    <a:pt x="13922" y="6266"/>
                  </a:cubicBezTo>
                  <a:cubicBezTo>
                    <a:pt x="13326" y="7332"/>
                    <a:pt x="11698" y="8014"/>
                    <a:pt x="9716" y="8014"/>
                  </a:cubicBezTo>
                  <a:cubicBezTo>
                    <a:pt x="9269" y="8014"/>
                    <a:pt x="8804" y="7980"/>
                    <a:pt x="8329" y="7907"/>
                  </a:cubicBezTo>
                  <a:cubicBezTo>
                    <a:pt x="5715" y="7481"/>
                    <a:pt x="3678" y="6114"/>
                    <a:pt x="3435" y="4655"/>
                  </a:cubicBezTo>
                  <a:cubicBezTo>
                    <a:pt x="4006" y="3588"/>
                    <a:pt x="5629" y="2906"/>
                    <a:pt x="7627" y="2906"/>
                  </a:cubicBezTo>
                  <a:close/>
                  <a:moveTo>
                    <a:pt x="7379" y="1"/>
                  </a:moveTo>
                  <a:cubicBezTo>
                    <a:pt x="3783" y="1"/>
                    <a:pt x="885" y="1444"/>
                    <a:pt x="578" y="3621"/>
                  </a:cubicBezTo>
                  <a:cubicBezTo>
                    <a:pt x="547" y="3834"/>
                    <a:pt x="395" y="4594"/>
                    <a:pt x="395" y="4837"/>
                  </a:cubicBezTo>
                  <a:cubicBezTo>
                    <a:pt x="0" y="7421"/>
                    <a:pt x="3374" y="10035"/>
                    <a:pt x="7903" y="10673"/>
                  </a:cubicBezTo>
                  <a:cubicBezTo>
                    <a:pt x="8639" y="10787"/>
                    <a:pt x="9361" y="10841"/>
                    <a:pt x="10055" y="10841"/>
                  </a:cubicBezTo>
                  <a:cubicBezTo>
                    <a:pt x="13632" y="10841"/>
                    <a:pt x="16478" y="9402"/>
                    <a:pt x="16809" y="7238"/>
                  </a:cubicBezTo>
                  <a:cubicBezTo>
                    <a:pt x="16840" y="7025"/>
                    <a:pt x="16961" y="6235"/>
                    <a:pt x="16992" y="5992"/>
                  </a:cubicBezTo>
                  <a:cubicBezTo>
                    <a:pt x="17356" y="3439"/>
                    <a:pt x="14013" y="794"/>
                    <a:pt x="9453" y="156"/>
                  </a:cubicBezTo>
                  <a:cubicBezTo>
                    <a:pt x="8746" y="51"/>
                    <a:pt x="8050" y="1"/>
                    <a:pt x="737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47"/>
            <p:cNvSpPr/>
            <p:nvPr/>
          </p:nvSpPr>
          <p:spPr>
            <a:xfrm flipH="1">
              <a:off x="6187561" y="4303555"/>
              <a:ext cx="366059" cy="228637"/>
            </a:xfrm>
            <a:custGeom>
              <a:avLst/>
              <a:gdLst/>
              <a:ahLst/>
              <a:cxnLst/>
              <a:rect l="l" t="t" r="r" b="b"/>
              <a:pathLst>
                <a:path w="17357" h="10841" extrusionOk="0">
                  <a:moveTo>
                    <a:pt x="7611" y="2906"/>
                  </a:moveTo>
                  <a:cubicBezTo>
                    <a:pt x="8058" y="2906"/>
                    <a:pt x="8523" y="2941"/>
                    <a:pt x="8998" y="3013"/>
                  </a:cubicBezTo>
                  <a:cubicBezTo>
                    <a:pt x="11612" y="3378"/>
                    <a:pt x="13648" y="4807"/>
                    <a:pt x="13891" y="6266"/>
                  </a:cubicBezTo>
                  <a:cubicBezTo>
                    <a:pt x="13296" y="7332"/>
                    <a:pt x="11668" y="8014"/>
                    <a:pt x="9685" y="8014"/>
                  </a:cubicBezTo>
                  <a:cubicBezTo>
                    <a:pt x="9239" y="8014"/>
                    <a:pt x="8774" y="7980"/>
                    <a:pt x="8299" y="7907"/>
                  </a:cubicBezTo>
                  <a:cubicBezTo>
                    <a:pt x="5685" y="7542"/>
                    <a:pt x="3678" y="6114"/>
                    <a:pt x="3405" y="4655"/>
                  </a:cubicBezTo>
                  <a:cubicBezTo>
                    <a:pt x="4000" y="3588"/>
                    <a:pt x="5628" y="2906"/>
                    <a:pt x="7611" y="2906"/>
                  </a:cubicBezTo>
                  <a:close/>
                  <a:moveTo>
                    <a:pt x="7369" y="1"/>
                  </a:moveTo>
                  <a:cubicBezTo>
                    <a:pt x="3761" y="1"/>
                    <a:pt x="881" y="1444"/>
                    <a:pt x="548" y="3621"/>
                  </a:cubicBezTo>
                  <a:cubicBezTo>
                    <a:pt x="517" y="3834"/>
                    <a:pt x="365" y="4655"/>
                    <a:pt x="365" y="4837"/>
                  </a:cubicBezTo>
                  <a:cubicBezTo>
                    <a:pt x="1" y="7421"/>
                    <a:pt x="3344" y="10035"/>
                    <a:pt x="7903" y="10673"/>
                  </a:cubicBezTo>
                  <a:cubicBezTo>
                    <a:pt x="8634" y="10786"/>
                    <a:pt x="9351" y="10841"/>
                    <a:pt x="10043" y="10841"/>
                  </a:cubicBezTo>
                  <a:cubicBezTo>
                    <a:pt x="13609" y="10841"/>
                    <a:pt x="16473" y="9397"/>
                    <a:pt x="16779" y="7208"/>
                  </a:cubicBezTo>
                  <a:cubicBezTo>
                    <a:pt x="16809" y="7025"/>
                    <a:pt x="16931" y="6235"/>
                    <a:pt x="16961" y="5992"/>
                  </a:cubicBezTo>
                  <a:cubicBezTo>
                    <a:pt x="17357" y="3408"/>
                    <a:pt x="14013" y="794"/>
                    <a:pt x="9454" y="156"/>
                  </a:cubicBezTo>
                  <a:cubicBezTo>
                    <a:pt x="8741" y="51"/>
                    <a:pt x="8042" y="1"/>
                    <a:pt x="736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47"/>
            <p:cNvSpPr/>
            <p:nvPr/>
          </p:nvSpPr>
          <p:spPr>
            <a:xfrm flipH="1">
              <a:off x="6567720" y="4448681"/>
              <a:ext cx="362200" cy="203139"/>
            </a:xfrm>
            <a:custGeom>
              <a:avLst/>
              <a:gdLst/>
              <a:ahLst/>
              <a:cxnLst/>
              <a:rect l="l" t="t" r="r" b="b"/>
              <a:pathLst>
                <a:path w="17174" h="9632" extrusionOk="0">
                  <a:moveTo>
                    <a:pt x="7663" y="1678"/>
                  </a:moveTo>
                  <a:cubicBezTo>
                    <a:pt x="8113" y="1678"/>
                    <a:pt x="8580" y="1713"/>
                    <a:pt x="9058" y="1786"/>
                  </a:cubicBezTo>
                  <a:cubicBezTo>
                    <a:pt x="12007" y="2211"/>
                    <a:pt x="14225" y="3944"/>
                    <a:pt x="13952" y="5616"/>
                  </a:cubicBezTo>
                  <a:cubicBezTo>
                    <a:pt x="13722" y="7019"/>
                    <a:pt x="11864" y="7973"/>
                    <a:pt x="9529" y="7973"/>
                  </a:cubicBezTo>
                  <a:cubicBezTo>
                    <a:pt x="9083" y="7973"/>
                    <a:pt x="8619" y="7938"/>
                    <a:pt x="8146" y="7865"/>
                  </a:cubicBezTo>
                  <a:cubicBezTo>
                    <a:pt x="5168" y="7439"/>
                    <a:pt x="2979" y="5737"/>
                    <a:pt x="3253" y="4035"/>
                  </a:cubicBezTo>
                  <a:cubicBezTo>
                    <a:pt x="3457" y="2632"/>
                    <a:pt x="5311" y="1678"/>
                    <a:pt x="7663" y="1678"/>
                  </a:cubicBezTo>
                  <a:close/>
                  <a:moveTo>
                    <a:pt x="7263" y="1"/>
                  </a:moveTo>
                  <a:cubicBezTo>
                    <a:pt x="3636" y="1"/>
                    <a:pt x="705" y="1445"/>
                    <a:pt x="395" y="3610"/>
                  </a:cubicBezTo>
                  <a:cubicBezTo>
                    <a:pt x="0" y="6193"/>
                    <a:pt x="3344" y="8807"/>
                    <a:pt x="7903" y="9476"/>
                  </a:cubicBezTo>
                  <a:cubicBezTo>
                    <a:pt x="8616" y="9581"/>
                    <a:pt x="9314" y="9631"/>
                    <a:pt x="9988" y="9631"/>
                  </a:cubicBezTo>
                  <a:cubicBezTo>
                    <a:pt x="13596" y="9631"/>
                    <a:pt x="16476" y="8188"/>
                    <a:pt x="16809" y="6011"/>
                  </a:cubicBezTo>
                  <a:cubicBezTo>
                    <a:pt x="17174" y="3427"/>
                    <a:pt x="13830" y="813"/>
                    <a:pt x="9271" y="144"/>
                  </a:cubicBezTo>
                  <a:cubicBezTo>
                    <a:pt x="8587" y="47"/>
                    <a:pt x="7914" y="1"/>
                    <a:pt x="72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47"/>
            <p:cNvSpPr/>
            <p:nvPr/>
          </p:nvSpPr>
          <p:spPr>
            <a:xfrm flipH="1">
              <a:off x="6568352" y="4456210"/>
              <a:ext cx="362221" cy="196032"/>
            </a:xfrm>
            <a:custGeom>
              <a:avLst/>
              <a:gdLst/>
              <a:ahLst/>
              <a:cxnLst/>
              <a:rect l="l" t="t" r="r" b="b"/>
              <a:pathLst>
                <a:path w="17175" h="9295" extrusionOk="0">
                  <a:moveTo>
                    <a:pt x="10183" y="0"/>
                  </a:moveTo>
                  <a:lnTo>
                    <a:pt x="10275" y="1702"/>
                  </a:lnTo>
                  <a:cubicBezTo>
                    <a:pt x="12615" y="2341"/>
                    <a:pt x="14226" y="3830"/>
                    <a:pt x="13983" y="5259"/>
                  </a:cubicBezTo>
                  <a:cubicBezTo>
                    <a:pt x="13752" y="6671"/>
                    <a:pt x="11873" y="7606"/>
                    <a:pt x="9518" y="7606"/>
                  </a:cubicBezTo>
                  <a:cubicBezTo>
                    <a:pt x="9085" y="7606"/>
                    <a:pt x="8635" y="7574"/>
                    <a:pt x="8177" y="7508"/>
                  </a:cubicBezTo>
                  <a:cubicBezTo>
                    <a:pt x="5199" y="7052"/>
                    <a:pt x="3010" y="5350"/>
                    <a:pt x="3284" y="3678"/>
                  </a:cubicBezTo>
                  <a:lnTo>
                    <a:pt x="396" y="3283"/>
                  </a:lnTo>
                  <a:lnTo>
                    <a:pt x="396" y="3283"/>
                  </a:lnTo>
                  <a:cubicBezTo>
                    <a:pt x="1" y="5836"/>
                    <a:pt x="3375" y="8450"/>
                    <a:pt x="7904" y="9149"/>
                  </a:cubicBezTo>
                  <a:cubicBezTo>
                    <a:pt x="8601" y="9248"/>
                    <a:pt x="9285" y="9295"/>
                    <a:pt x="9945" y="9295"/>
                  </a:cubicBezTo>
                  <a:cubicBezTo>
                    <a:pt x="13573" y="9295"/>
                    <a:pt x="16475" y="7870"/>
                    <a:pt x="16810" y="5684"/>
                  </a:cubicBezTo>
                  <a:cubicBezTo>
                    <a:pt x="17174" y="3283"/>
                    <a:pt x="14256" y="821"/>
                    <a:pt x="1018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47"/>
            <p:cNvSpPr/>
            <p:nvPr/>
          </p:nvSpPr>
          <p:spPr>
            <a:xfrm flipH="1">
              <a:off x="6187561" y="4304188"/>
              <a:ext cx="362221" cy="203392"/>
            </a:xfrm>
            <a:custGeom>
              <a:avLst/>
              <a:gdLst/>
              <a:ahLst/>
              <a:cxnLst/>
              <a:rect l="l" t="t" r="r" b="b"/>
              <a:pathLst>
                <a:path w="17175" h="9644" extrusionOk="0">
                  <a:moveTo>
                    <a:pt x="7646" y="1690"/>
                  </a:moveTo>
                  <a:cubicBezTo>
                    <a:pt x="8092" y="1690"/>
                    <a:pt x="8556" y="1725"/>
                    <a:pt x="9028" y="1798"/>
                  </a:cubicBezTo>
                  <a:cubicBezTo>
                    <a:pt x="12007" y="2223"/>
                    <a:pt x="14196" y="3956"/>
                    <a:pt x="13953" y="5628"/>
                  </a:cubicBezTo>
                  <a:cubicBezTo>
                    <a:pt x="13723" y="7031"/>
                    <a:pt x="11865" y="7985"/>
                    <a:pt x="9512" y="7985"/>
                  </a:cubicBezTo>
                  <a:cubicBezTo>
                    <a:pt x="9062" y="7985"/>
                    <a:pt x="8594" y="7950"/>
                    <a:pt x="8117" y="7877"/>
                  </a:cubicBezTo>
                  <a:cubicBezTo>
                    <a:pt x="5168" y="7421"/>
                    <a:pt x="2949" y="5719"/>
                    <a:pt x="3223" y="4047"/>
                  </a:cubicBezTo>
                  <a:cubicBezTo>
                    <a:pt x="3453" y="2644"/>
                    <a:pt x="5311" y="1690"/>
                    <a:pt x="7646" y="1690"/>
                  </a:cubicBezTo>
                  <a:close/>
                  <a:moveTo>
                    <a:pt x="7177" y="1"/>
                  </a:moveTo>
                  <a:cubicBezTo>
                    <a:pt x="3557" y="1"/>
                    <a:pt x="699" y="1444"/>
                    <a:pt x="366" y="3622"/>
                  </a:cubicBezTo>
                  <a:cubicBezTo>
                    <a:pt x="1" y="6205"/>
                    <a:pt x="3344" y="8819"/>
                    <a:pt x="7904" y="9488"/>
                  </a:cubicBezTo>
                  <a:cubicBezTo>
                    <a:pt x="8616" y="9593"/>
                    <a:pt x="9315" y="9643"/>
                    <a:pt x="9988" y="9643"/>
                  </a:cubicBezTo>
                  <a:cubicBezTo>
                    <a:pt x="13596" y="9643"/>
                    <a:pt x="16472" y="8200"/>
                    <a:pt x="16779" y="6023"/>
                  </a:cubicBezTo>
                  <a:cubicBezTo>
                    <a:pt x="17175" y="3439"/>
                    <a:pt x="13831" y="825"/>
                    <a:pt x="9272" y="156"/>
                  </a:cubicBezTo>
                  <a:cubicBezTo>
                    <a:pt x="8554" y="51"/>
                    <a:pt x="7852" y="1"/>
                    <a:pt x="71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47"/>
            <p:cNvSpPr/>
            <p:nvPr/>
          </p:nvSpPr>
          <p:spPr>
            <a:xfrm flipH="1">
              <a:off x="6188192" y="4311971"/>
              <a:ext cx="296188" cy="196032"/>
            </a:xfrm>
            <a:custGeom>
              <a:avLst/>
              <a:gdLst/>
              <a:ahLst/>
              <a:cxnLst/>
              <a:rect l="l" t="t" r="r" b="b"/>
              <a:pathLst>
                <a:path w="14044" h="9295" extrusionOk="0">
                  <a:moveTo>
                    <a:pt x="7052" y="0"/>
                  </a:moveTo>
                  <a:lnTo>
                    <a:pt x="7113" y="1702"/>
                  </a:lnTo>
                  <a:cubicBezTo>
                    <a:pt x="9423" y="2341"/>
                    <a:pt x="11064" y="3830"/>
                    <a:pt x="10852" y="5259"/>
                  </a:cubicBezTo>
                  <a:cubicBezTo>
                    <a:pt x="10621" y="6671"/>
                    <a:pt x="8741" y="7606"/>
                    <a:pt x="6368" y="7606"/>
                  </a:cubicBezTo>
                  <a:cubicBezTo>
                    <a:pt x="5932" y="7606"/>
                    <a:pt x="5478" y="7574"/>
                    <a:pt x="5016" y="7508"/>
                  </a:cubicBezTo>
                  <a:cubicBezTo>
                    <a:pt x="3952" y="7326"/>
                    <a:pt x="3040" y="7022"/>
                    <a:pt x="2219" y="6687"/>
                  </a:cubicBezTo>
                  <a:lnTo>
                    <a:pt x="0" y="7508"/>
                  </a:lnTo>
                  <a:cubicBezTo>
                    <a:pt x="1307" y="8268"/>
                    <a:pt x="2949" y="8876"/>
                    <a:pt x="4772" y="9149"/>
                  </a:cubicBezTo>
                  <a:cubicBezTo>
                    <a:pt x="5465" y="9248"/>
                    <a:pt x="6146" y="9295"/>
                    <a:pt x="6803" y="9295"/>
                  </a:cubicBezTo>
                  <a:cubicBezTo>
                    <a:pt x="10420" y="9295"/>
                    <a:pt x="13339" y="7870"/>
                    <a:pt x="13648" y="5684"/>
                  </a:cubicBezTo>
                  <a:cubicBezTo>
                    <a:pt x="14043" y="3283"/>
                    <a:pt x="11095" y="851"/>
                    <a:pt x="705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47"/>
            <p:cNvSpPr/>
            <p:nvPr/>
          </p:nvSpPr>
          <p:spPr>
            <a:xfrm flipH="1">
              <a:off x="6923498" y="4589482"/>
              <a:ext cx="362221" cy="203371"/>
            </a:xfrm>
            <a:custGeom>
              <a:avLst/>
              <a:gdLst/>
              <a:ahLst/>
              <a:cxnLst/>
              <a:rect l="l" t="t" r="r" b="b"/>
              <a:pathLst>
                <a:path w="17175" h="9643" extrusionOk="0">
                  <a:moveTo>
                    <a:pt x="7666" y="1689"/>
                  </a:moveTo>
                  <a:cubicBezTo>
                    <a:pt x="8114" y="1689"/>
                    <a:pt x="8581" y="1724"/>
                    <a:pt x="9059" y="1797"/>
                  </a:cubicBezTo>
                  <a:cubicBezTo>
                    <a:pt x="12007" y="2222"/>
                    <a:pt x="14226" y="3955"/>
                    <a:pt x="13952" y="5627"/>
                  </a:cubicBezTo>
                  <a:cubicBezTo>
                    <a:pt x="13723" y="7030"/>
                    <a:pt x="11865" y="7984"/>
                    <a:pt x="9529" y="7984"/>
                  </a:cubicBezTo>
                  <a:cubicBezTo>
                    <a:pt x="9083" y="7984"/>
                    <a:pt x="8620" y="7949"/>
                    <a:pt x="8147" y="7876"/>
                  </a:cubicBezTo>
                  <a:cubicBezTo>
                    <a:pt x="5168" y="7420"/>
                    <a:pt x="2979" y="5718"/>
                    <a:pt x="3253" y="4046"/>
                  </a:cubicBezTo>
                  <a:cubicBezTo>
                    <a:pt x="3483" y="2643"/>
                    <a:pt x="5319" y="1689"/>
                    <a:pt x="7666" y="1689"/>
                  </a:cubicBezTo>
                  <a:close/>
                  <a:moveTo>
                    <a:pt x="7197" y="0"/>
                  </a:moveTo>
                  <a:cubicBezTo>
                    <a:pt x="3601" y="0"/>
                    <a:pt x="703" y="1443"/>
                    <a:pt x="396" y="3621"/>
                  </a:cubicBezTo>
                  <a:cubicBezTo>
                    <a:pt x="1" y="6204"/>
                    <a:pt x="3405" y="8818"/>
                    <a:pt x="7904" y="9487"/>
                  </a:cubicBezTo>
                  <a:cubicBezTo>
                    <a:pt x="8616" y="9592"/>
                    <a:pt x="9315" y="9642"/>
                    <a:pt x="9988" y="9642"/>
                  </a:cubicBezTo>
                  <a:cubicBezTo>
                    <a:pt x="13596" y="9642"/>
                    <a:pt x="16477" y="8199"/>
                    <a:pt x="16810" y="6022"/>
                  </a:cubicBezTo>
                  <a:cubicBezTo>
                    <a:pt x="17174" y="3438"/>
                    <a:pt x="13831" y="794"/>
                    <a:pt x="9271" y="155"/>
                  </a:cubicBezTo>
                  <a:cubicBezTo>
                    <a:pt x="8564" y="50"/>
                    <a:pt x="7868" y="0"/>
                    <a:pt x="719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47"/>
            <p:cNvSpPr/>
            <p:nvPr/>
          </p:nvSpPr>
          <p:spPr>
            <a:xfrm flipH="1">
              <a:off x="6924778" y="4595957"/>
              <a:ext cx="150667" cy="196812"/>
            </a:xfrm>
            <a:custGeom>
              <a:avLst/>
              <a:gdLst/>
              <a:ahLst/>
              <a:cxnLst/>
              <a:rect l="l" t="t" r="r" b="b"/>
              <a:pathLst>
                <a:path w="7144" h="9332" extrusionOk="0">
                  <a:moveTo>
                    <a:pt x="152" y="0"/>
                  </a:moveTo>
                  <a:lnTo>
                    <a:pt x="213" y="1733"/>
                  </a:lnTo>
                  <a:cubicBezTo>
                    <a:pt x="2584" y="2371"/>
                    <a:pt x="4165" y="3861"/>
                    <a:pt x="3952" y="5289"/>
                  </a:cubicBezTo>
                  <a:cubicBezTo>
                    <a:pt x="3770" y="6596"/>
                    <a:pt x="2189" y="7447"/>
                    <a:pt x="122" y="7660"/>
                  </a:cubicBezTo>
                  <a:lnTo>
                    <a:pt x="0" y="9332"/>
                  </a:lnTo>
                  <a:cubicBezTo>
                    <a:pt x="3557" y="9332"/>
                    <a:pt x="6444" y="7873"/>
                    <a:pt x="6748" y="5715"/>
                  </a:cubicBezTo>
                  <a:cubicBezTo>
                    <a:pt x="7143" y="3314"/>
                    <a:pt x="4225" y="882"/>
                    <a:pt x="15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47"/>
            <p:cNvSpPr/>
            <p:nvPr/>
          </p:nvSpPr>
          <p:spPr>
            <a:xfrm flipH="1">
              <a:off x="5271491" y="4073498"/>
              <a:ext cx="422454" cy="318607"/>
            </a:xfrm>
            <a:custGeom>
              <a:avLst/>
              <a:gdLst/>
              <a:ahLst/>
              <a:cxnLst/>
              <a:rect l="l" t="t" r="r" b="b"/>
              <a:pathLst>
                <a:path w="20031" h="15107" extrusionOk="0">
                  <a:moveTo>
                    <a:pt x="5319" y="0"/>
                  </a:moveTo>
                  <a:lnTo>
                    <a:pt x="304" y="1854"/>
                  </a:lnTo>
                  <a:lnTo>
                    <a:pt x="0" y="3556"/>
                  </a:lnTo>
                  <a:lnTo>
                    <a:pt x="14742" y="15107"/>
                  </a:lnTo>
                  <a:lnTo>
                    <a:pt x="19757" y="13222"/>
                  </a:lnTo>
                  <a:lnTo>
                    <a:pt x="20031" y="11550"/>
                  </a:lnTo>
                  <a:lnTo>
                    <a:pt x="531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47"/>
            <p:cNvSpPr/>
            <p:nvPr/>
          </p:nvSpPr>
          <p:spPr>
            <a:xfrm flipH="1">
              <a:off x="5126594" y="4128629"/>
              <a:ext cx="285284" cy="209635"/>
            </a:xfrm>
            <a:custGeom>
              <a:avLst/>
              <a:gdLst/>
              <a:ahLst/>
              <a:cxnLst/>
              <a:rect l="l" t="t" r="r" b="b"/>
              <a:pathLst>
                <a:path w="13527" h="9940" extrusionOk="0">
                  <a:moveTo>
                    <a:pt x="5320" y="0"/>
                  </a:moveTo>
                  <a:lnTo>
                    <a:pt x="304" y="1885"/>
                  </a:lnTo>
                  <a:lnTo>
                    <a:pt x="0" y="3556"/>
                  </a:lnTo>
                  <a:lnTo>
                    <a:pt x="8207" y="9939"/>
                  </a:lnTo>
                  <a:lnTo>
                    <a:pt x="13253" y="8085"/>
                  </a:lnTo>
                  <a:lnTo>
                    <a:pt x="13526" y="6414"/>
                  </a:lnTo>
                  <a:lnTo>
                    <a:pt x="532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47"/>
            <p:cNvSpPr/>
            <p:nvPr/>
          </p:nvSpPr>
          <p:spPr>
            <a:xfrm flipH="1">
              <a:off x="5561235" y="4147210"/>
              <a:ext cx="461576" cy="352604"/>
            </a:xfrm>
            <a:custGeom>
              <a:avLst/>
              <a:gdLst/>
              <a:ahLst/>
              <a:cxnLst/>
              <a:rect l="l" t="t" r="r" b="b"/>
              <a:pathLst>
                <a:path w="21886" h="16719" extrusionOk="0">
                  <a:moveTo>
                    <a:pt x="5289" y="1"/>
                  </a:moveTo>
                  <a:lnTo>
                    <a:pt x="274" y="1885"/>
                  </a:lnTo>
                  <a:lnTo>
                    <a:pt x="0" y="3557"/>
                  </a:lnTo>
                  <a:lnTo>
                    <a:pt x="16566" y="16718"/>
                  </a:lnTo>
                  <a:lnTo>
                    <a:pt x="21581" y="14864"/>
                  </a:lnTo>
                  <a:lnTo>
                    <a:pt x="21885" y="13192"/>
                  </a:lnTo>
                  <a:lnTo>
                    <a:pt x="52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47"/>
            <p:cNvSpPr/>
            <p:nvPr/>
          </p:nvSpPr>
          <p:spPr>
            <a:xfrm flipH="1">
              <a:off x="5416992" y="4203628"/>
              <a:ext cx="326958" cy="242978"/>
            </a:xfrm>
            <a:custGeom>
              <a:avLst/>
              <a:gdLst/>
              <a:ahLst/>
              <a:cxnLst/>
              <a:rect l="l" t="t" r="r" b="b"/>
              <a:pathLst>
                <a:path w="15503" h="11521" extrusionOk="0">
                  <a:moveTo>
                    <a:pt x="5320" y="0"/>
                  </a:moveTo>
                  <a:lnTo>
                    <a:pt x="274" y="1855"/>
                  </a:lnTo>
                  <a:lnTo>
                    <a:pt x="0" y="3526"/>
                  </a:lnTo>
                  <a:lnTo>
                    <a:pt x="10244" y="11520"/>
                  </a:lnTo>
                  <a:lnTo>
                    <a:pt x="15259" y="9636"/>
                  </a:lnTo>
                  <a:lnTo>
                    <a:pt x="15502" y="7964"/>
                  </a:lnTo>
                  <a:lnTo>
                    <a:pt x="532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47"/>
            <p:cNvSpPr/>
            <p:nvPr/>
          </p:nvSpPr>
          <p:spPr>
            <a:xfrm flipH="1">
              <a:off x="5706132" y="4101064"/>
              <a:ext cx="593620" cy="452591"/>
            </a:xfrm>
            <a:custGeom>
              <a:avLst/>
              <a:gdLst/>
              <a:ahLst/>
              <a:cxnLst/>
              <a:rect l="l" t="t" r="r" b="b"/>
              <a:pathLst>
                <a:path w="28147" h="21460" extrusionOk="0">
                  <a:moveTo>
                    <a:pt x="5320" y="0"/>
                  </a:moveTo>
                  <a:lnTo>
                    <a:pt x="304" y="1854"/>
                  </a:lnTo>
                  <a:lnTo>
                    <a:pt x="0" y="3526"/>
                  </a:lnTo>
                  <a:lnTo>
                    <a:pt x="22827" y="21459"/>
                  </a:lnTo>
                  <a:lnTo>
                    <a:pt x="27843" y="19605"/>
                  </a:lnTo>
                  <a:lnTo>
                    <a:pt x="28147" y="17933"/>
                  </a:lnTo>
                  <a:lnTo>
                    <a:pt x="532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47"/>
            <p:cNvSpPr/>
            <p:nvPr/>
          </p:nvSpPr>
          <p:spPr>
            <a:xfrm flipH="1">
              <a:off x="5271491" y="4073498"/>
              <a:ext cx="416042" cy="283998"/>
            </a:xfrm>
            <a:custGeom>
              <a:avLst/>
              <a:gdLst/>
              <a:ahLst/>
              <a:cxnLst/>
              <a:rect l="l" t="t" r="r" b="b"/>
              <a:pathLst>
                <a:path w="19727" h="13466" extrusionOk="0">
                  <a:moveTo>
                    <a:pt x="5015" y="0"/>
                  </a:moveTo>
                  <a:lnTo>
                    <a:pt x="0" y="1854"/>
                  </a:lnTo>
                  <a:lnTo>
                    <a:pt x="14712" y="13465"/>
                  </a:lnTo>
                  <a:lnTo>
                    <a:pt x="19727" y="11550"/>
                  </a:lnTo>
                  <a:lnTo>
                    <a:pt x="501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47"/>
            <p:cNvSpPr/>
            <p:nvPr/>
          </p:nvSpPr>
          <p:spPr>
            <a:xfrm flipH="1">
              <a:off x="5126594" y="4128629"/>
              <a:ext cx="278873" cy="174372"/>
            </a:xfrm>
            <a:custGeom>
              <a:avLst/>
              <a:gdLst/>
              <a:ahLst/>
              <a:cxnLst/>
              <a:rect l="l" t="t" r="r" b="b"/>
              <a:pathLst>
                <a:path w="13223" h="8268" extrusionOk="0">
                  <a:moveTo>
                    <a:pt x="5016" y="0"/>
                  </a:moveTo>
                  <a:lnTo>
                    <a:pt x="0" y="1885"/>
                  </a:lnTo>
                  <a:lnTo>
                    <a:pt x="8207" y="8268"/>
                  </a:lnTo>
                  <a:lnTo>
                    <a:pt x="13222" y="6414"/>
                  </a:lnTo>
                  <a:lnTo>
                    <a:pt x="501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47"/>
            <p:cNvSpPr/>
            <p:nvPr/>
          </p:nvSpPr>
          <p:spPr>
            <a:xfrm flipH="1">
              <a:off x="5561235" y="4147210"/>
              <a:ext cx="455818" cy="317341"/>
            </a:xfrm>
            <a:custGeom>
              <a:avLst/>
              <a:gdLst/>
              <a:ahLst/>
              <a:cxnLst/>
              <a:rect l="l" t="t" r="r" b="b"/>
              <a:pathLst>
                <a:path w="21613" h="15047" extrusionOk="0">
                  <a:moveTo>
                    <a:pt x="5016" y="1"/>
                  </a:moveTo>
                  <a:lnTo>
                    <a:pt x="1" y="1885"/>
                  </a:lnTo>
                  <a:lnTo>
                    <a:pt x="16566" y="15046"/>
                  </a:lnTo>
                  <a:lnTo>
                    <a:pt x="21612" y="13192"/>
                  </a:lnTo>
                  <a:lnTo>
                    <a:pt x="501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47"/>
            <p:cNvSpPr/>
            <p:nvPr/>
          </p:nvSpPr>
          <p:spPr>
            <a:xfrm flipH="1">
              <a:off x="5416992" y="4203628"/>
              <a:ext cx="321201" cy="207715"/>
            </a:xfrm>
            <a:custGeom>
              <a:avLst/>
              <a:gdLst/>
              <a:ahLst/>
              <a:cxnLst/>
              <a:rect l="l" t="t" r="r" b="b"/>
              <a:pathLst>
                <a:path w="15230" h="9849" extrusionOk="0">
                  <a:moveTo>
                    <a:pt x="5047" y="0"/>
                  </a:moveTo>
                  <a:lnTo>
                    <a:pt x="1" y="1855"/>
                  </a:lnTo>
                  <a:lnTo>
                    <a:pt x="10214" y="9849"/>
                  </a:lnTo>
                  <a:lnTo>
                    <a:pt x="15229" y="7964"/>
                  </a:lnTo>
                  <a:lnTo>
                    <a:pt x="504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47"/>
            <p:cNvSpPr/>
            <p:nvPr/>
          </p:nvSpPr>
          <p:spPr>
            <a:xfrm flipH="1">
              <a:off x="5706132" y="4101064"/>
              <a:ext cx="587209" cy="417329"/>
            </a:xfrm>
            <a:custGeom>
              <a:avLst/>
              <a:gdLst/>
              <a:ahLst/>
              <a:cxnLst/>
              <a:rect l="l" t="t" r="r" b="b"/>
              <a:pathLst>
                <a:path w="27843" h="19788" extrusionOk="0">
                  <a:moveTo>
                    <a:pt x="5016" y="0"/>
                  </a:moveTo>
                  <a:lnTo>
                    <a:pt x="0" y="1854"/>
                  </a:lnTo>
                  <a:lnTo>
                    <a:pt x="22827" y="19788"/>
                  </a:lnTo>
                  <a:lnTo>
                    <a:pt x="27843" y="17933"/>
                  </a:lnTo>
                  <a:lnTo>
                    <a:pt x="501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47"/>
            <p:cNvSpPr/>
            <p:nvPr/>
          </p:nvSpPr>
          <p:spPr>
            <a:xfrm flipH="1">
              <a:off x="6043328" y="3621672"/>
              <a:ext cx="547475" cy="366439"/>
            </a:xfrm>
            <a:custGeom>
              <a:avLst/>
              <a:gdLst/>
              <a:ahLst/>
              <a:cxnLst/>
              <a:rect l="l" t="t" r="r" b="b"/>
              <a:pathLst>
                <a:path w="25959" h="17375" extrusionOk="0">
                  <a:moveTo>
                    <a:pt x="11248" y="0"/>
                  </a:moveTo>
                  <a:cubicBezTo>
                    <a:pt x="5920" y="0"/>
                    <a:pt x="1590" y="2347"/>
                    <a:pt x="1004" y="5891"/>
                  </a:cubicBezTo>
                  <a:cubicBezTo>
                    <a:pt x="943" y="6134"/>
                    <a:pt x="791" y="7137"/>
                    <a:pt x="730" y="7411"/>
                  </a:cubicBezTo>
                  <a:cubicBezTo>
                    <a:pt x="1" y="11636"/>
                    <a:pt x="4864" y="15952"/>
                    <a:pt x="11551" y="17107"/>
                  </a:cubicBezTo>
                  <a:cubicBezTo>
                    <a:pt x="12628" y="17288"/>
                    <a:pt x="13688" y="17375"/>
                    <a:pt x="14711" y="17375"/>
                  </a:cubicBezTo>
                  <a:cubicBezTo>
                    <a:pt x="20039" y="17375"/>
                    <a:pt x="24369" y="15028"/>
                    <a:pt x="24956" y="11484"/>
                  </a:cubicBezTo>
                  <a:cubicBezTo>
                    <a:pt x="25016" y="11210"/>
                    <a:pt x="25199" y="10237"/>
                    <a:pt x="25229" y="9964"/>
                  </a:cubicBezTo>
                  <a:cubicBezTo>
                    <a:pt x="25959" y="5739"/>
                    <a:pt x="21095" y="1423"/>
                    <a:pt x="14408" y="268"/>
                  </a:cubicBezTo>
                  <a:cubicBezTo>
                    <a:pt x="13331" y="87"/>
                    <a:pt x="12271" y="0"/>
                    <a:pt x="112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47"/>
            <p:cNvSpPr/>
            <p:nvPr/>
          </p:nvSpPr>
          <p:spPr>
            <a:xfrm flipH="1">
              <a:off x="6043327" y="3621630"/>
              <a:ext cx="541697" cy="334382"/>
            </a:xfrm>
            <a:custGeom>
              <a:avLst/>
              <a:gdLst/>
              <a:ahLst/>
              <a:cxnLst/>
              <a:rect l="l" t="t" r="r" b="b"/>
              <a:pathLst>
                <a:path w="25685" h="15855" extrusionOk="0">
                  <a:moveTo>
                    <a:pt x="10953" y="0"/>
                  </a:moveTo>
                  <a:cubicBezTo>
                    <a:pt x="5635" y="0"/>
                    <a:pt x="1315" y="2328"/>
                    <a:pt x="730" y="5893"/>
                  </a:cubicBezTo>
                  <a:cubicBezTo>
                    <a:pt x="0" y="10118"/>
                    <a:pt x="4864" y="14495"/>
                    <a:pt x="11551" y="15589"/>
                  </a:cubicBezTo>
                  <a:cubicBezTo>
                    <a:pt x="12620" y="15769"/>
                    <a:pt x="13672" y="15855"/>
                    <a:pt x="14688" y="15855"/>
                  </a:cubicBezTo>
                  <a:cubicBezTo>
                    <a:pt x="20019" y="15855"/>
                    <a:pt x="24342" y="13489"/>
                    <a:pt x="24955" y="9966"/>
                  </a:cubicBezTo>
                  <a:cubicBezTo>
                    <a:pt x="25685" y="5741"/>
                    <a:pt x="20821" y="1364"/>
                    <a:pt x="14134" y="270"/>
                  </a:cubicBezTo>
                  <a:cubicBezTo>
                    <a:pt x="13050" y="87"/>
                    <a:pt x="11982" y="0"/>
                    <a:pt x="1095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47"/>
            <p:cNvSpPr/>
            <p:nvPr/>
          </p:nvSpPr>
          <p:spPr>
            <a:xfrm flipH="1">
              <a:off x="6247815" y="3621588"/>
              <a:ext cx="315422" cy="167919"/>
            </a:xfrm>
            <a:custGeom>
              <a:avLst/>
              <a:gdLst/>
              <a:ahLst/>
              <a:cxnLst/>
              <a:rect l="l" t="t" r="r" b="b"/>
              <a:pathLst>
                <a:path w="14956" h="7962" extrusionOk="0">
                  <a:moveTo>
                    <a:pt x="9921" y="1"/>
                  </a:moveTo>
                  <a:cubicBezTo>
                    <a:pt x="5148" y="1"/>
                    <a:pt x="1176" y="1886"/>
                    <a:pt x="1" y="4861"/>
                  </a:cubicBezTo>
                  <a:lnTo>
                    <a:pt x="11855" y="7962"/>
                  </a:lnTo>
                  <a:lnTo>
                    <a:pt x="14955" y="697"/>
                  </a:lnTo>
                  <a:cubicBezTo>
                    <a:pt x="14347" y="485"/>
                    <a:pt x="13740" y="393"/>
                    <a:pt x="13101" y="272"/>
                  </a:cubicBezTo>
                  <a:cubicBezTo>
                    <a:pt x="12017" y="88"/>
                    <a:pt x="10951" y="1"/>
                    <a:pt x="992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47"/>
            <p:cNvSpPr/>
            <p:nvPr/>
          </p:nvSpPr>
          <p:spPr>
            <a:xfrm flipH="1">
              <a:off x="6297185" y="3788226"/>
              <a:ext cx="214759" cy="166674"/>
            </a:xfrm>
            <a:custGeom>
              <a:avLst/>
              <a:gdLst/>
              <a:ahLst/>
              <a:cxnLst/>
              <a:rect l="l" t="t" r="r" b="b"/>
              <a:pathLst>
                <a:path w="10183" h="7903" extrusionOk="0">
                  <a:moveTo>
                    <a:pt x="9423" y="0"/>
                  </a:moveTo>
                  <a:lnTo>
                    <a:pt x="0" y="4043"/>
                  </a:lnTo>
                  <a:cubicBezTo>
                    <a:pt x="1915" y="5775"/>
                    <a:pt x="4803" y="7113"/>
                    <a:pt x="8116" y="7690"/>
                  </a:cubicBezTo>
                  <a:cubicBezTo>
                    <a:pt x="8815" y="7812"/>
                    <a:pt x="9484" y="7872"/>
                    <a:pt x="10183" y="7903"/>
                  </a:cubicBezTo>
                  <a:lnTo>
                    <a:pt x="942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47"/>
            <p:cNvSpPr/>
            <p:nvPr/>
          </p:nvSpPr>
          <p:spPr>
            <a:xfrm flipH="1">
              <a:off x="6314481" y="3724110"/>
              <a:ext cx="262866" cy="149380"/>
            </a:xfrm>
            <a:custGeom>
              <a:avLst/>
              <a:gdLst/>
              <a:ahLst/>
              <a:cxnLst/>
              <a:rect l="l" t="t" r="r" b="b"/>
              <a:pathLst>
                <a:path w="12464" h="7083" extrusionOk="0">
                  <a:moveTo>
                    <a:pt x="670" y="0"/>
                  </a:moveTo>
                  <a:cubicBezTo>
                    <a:pt x="518" y="365"/>
                    <a:pt x="426" y="700"/>
                    <a:pt x="366" y="1034"/>
                  </a:cubicBezTo>
                  <a:cubicBezTo>
                    <a:pt x="1" y="3162"/>
                    <a:pt x="1065" y="5320"/>
                    <a:pt x="3041" y="7083"/>
                  </a:cubicBezTo>
                  <a:lnTo>
                    <a:pt x="12463" y="3040"/>
                  </a:lnTo>
                  <a:lnTo>
                    <a:pt x="67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47"/>
            <p:cNvSpPr/>
            <p:nvPr/>
          </p:nvSpPr>
          <p:spPr>
            <a:xfrm flipH="1">
              <a:off x="6744672" y="2982393"/>
              <a:ext cx="1138333" cy="293299"/>
            </a:xfrm>
            <a:custGeom>
              <a:avLst/>
              <a:gdLst/>
              <a:ahLst/>
              <a:cxnLst/>
              <a:rect l="l" t="t" r="r" b="b"/>
              <a:pathLst>
                <a:path w="53975" h="13907" extrusionOk="0">
                  <a:moveTo>
                    <a:pt x="53640" y="1"/>
                  </a:moveTo>
                  <a:cubicBezTo>
                    <a:pt x="52151" y="31"/>
                    <a:pt x="50874" y="1338"/>
                    <a:pt x="49962" y="2402"/>
                  </a:cubicBezTo>
                  <a:cubicBezTo>
                    <a:pt x="48982" y="3555"/>
                    <a:pt x="48084" y="4791"/>
                    <a:pt x="47372" y="6160"/>
                  </a:cubicBezTo>
                  <a:lnTo>
                    <a:pt x="47372" y="6160"/>
                  </a:lnTo>
                  <a:cubicBezTo>
                    <a:pt x="44850" y="4794"/>
                    <a:pt x="41301" y="2783"/>
                    <a:pt x="38096" y="2783"/>
                  </a:cubicBezTo>
                  <a:cubicBezTo>
                    <a:pt x="36845" y="2783"/>
                    <a:pt x="35647" y="3090"/>
                    <a:pt x="34582" y="3861"/>
                  </a:cubicBezTo>
                  <a:cubicBezTo>
                    <a:pt x="32620" y="5296"/>
                    <a:pt x="31222" y="7493"/>
                    <a:pt x="30226" y="9663"/>
                  </a:cubicBezTo>
                  <a:lnTo>
                    <a:pt x="30226" y="9663"/>
                  </a:lnTo>
                  <a:cubicBezTo>
                    <a:pt x="28358" y="8111"/>
                    <a:pt x="25871" y="6138"/>
                    <a:pt x="23369" y="6138"/>
                  </a:cubicBezTo>
                  <a:cubicBezTo>
                    <a:pt x="22707" y="6138"/>
                    <a:pt x="22044" y="6276"/>
                    <a:pt x="21390" y="6597"/>
                  </a:cubicBezTo>
                  <a:cubicBezTo>
                    <a:pt x="18810" y="7887"/>
                    <a:pt x="17051" y="10619"/>
                    <a:pt x="16165" y="13266"/>
                  </a:cubicBezTo>
                  <a:lnTo>
                    <a:pt x="16165" y="13266"/>
                  </a:lnTo>
                  <a:cubicBezTo>
                    <a:pt x="11958" y="9272"/>
                    <a:pt x="6142" y="6132"/>
                    <a:pt x="357" y="5685"/>
                  </a:cubicBezTo>
                  <a:cubicBezTo>
                    <a:pt x="347" y="5684"/>
                    <a:pt x="337" y="5683"/>
                    <a:pt x="328" y="5683"/>
                  </a:cubicBezTo>
                  <a:cubicBezTo>
                    <a:pt x="49" y="5683"/>
                    <a:pt x="1" y="6113"/>
                    <a:pt x="265" y="6201"/>
                  </a:cubicBezTo>
                  <a:cubicBezTo>
                    <a:pt x="6071" y="6597"/>
                    <a:pt x="11877" y="9788"/>
                    <a:pt x="16071" y="13861"/>
                  </a:cubicBezTo>
                  <a:cubicBezTo>
                    <a:pt x="16092" y="13893"/>
                    <a:pt x="16136" y="13906"/>
                    <a:pt x="16185" y="13906"/>
                  </a:cubicBezTo>
                  <a:cubicBezTo>
                    <a:pt x="16276" y="13906"/>
                    <a:pt x="16386" y="13860"/>
                    <a:pt x="16406" y="13800"/>
                  </a:cubicBezTo>
                  <a:cubicBezTo>
                    <a:pt x="17196" y="11308"/>
                    <a:pt x="18807" y="8542"/>
                    <a:pt x="21117" y="7265"/>
                  </a:cubicBezTo>
                  <a:cubicBezTo>
                    <a:pt x="21910" y="6822"/>
                    <a:pt x="22654" y="6634"/>
                    <a:pt x="23374" y="6634"/>
                  </a:cubicBezTo>
                  <a:cubicBezTo>
                    <a:pt x="24531" y="6634"/>
                    <a:pt x="25628" y="7119"/>
                    <a:pt x="26771" y="7812"/>
                  </a:cubicBezTo>
                  <a:cubicBezTo>
                    <a:pt x="27956" y="8542"/>
                    <a:pt x="29050" y="9332"/>
                    <a:pt x="30114" y="10214"/>
                  </a:cubicBezTo>
                  <a:cubicBezTo>
                    <a:pt x="30167" y="10254"/>
                    <a:pt x="30226" y="10276"/>
                    <a:pt x="30283" y="10276"/>
                  </a:cubicBezTo>
                  <a:cubicBezTo>
                    <a:pt x="30357" y="10276"/>
                    <a:pt x="30427" y="10239"/>
                    <a:pt x="30479" y="10153"/>
                  </a:cubicBezTo>
                  <a:cubicBezTo>
                    <a:pt x="31330" y="8086"/>
                    <a:pt x="32698" y="5776"/>
                    <a:pt x="34582" y="4439"/>
                  </a:cubicBezTo>
                  <a:cubicBezTo>
                    <a:pt x="35680" y="3643"/>
                    <a:pt x="36896" y="3327"/>
                    <a:pt x="38156" y="3327"/>
                  </a:cubicBezTo>
                  <a:cubicBezTo>
                    <a:pt x="41323" y="3327"/>
                    <a:pt x="44765" y="5326"/>
                    <a:pt x="47288" y="6718"/>
                  </a:cubicBezTo>
                  <a:cubicBezTo>
                    <a:pt x="47316" y="6725"/>
                    <a:pt x="47347" y="6729"/>
                    <a:pt x="47377" y="6729"/>
                  </a:cubicBezTo>
                  <a:cubicBezTo>
                    <a:pt x="47474" y="6729"/>
                    <a:pt x="47568" y="6690"/>
                    <a:pt x="47592" y="6597"/>
                  </a:cubicBezTo>
                  <a:cubicBezTo>
                    <a:pt x="48260" y="5290"/>
                    <a:pt x="49111" y="4013"/>
                    <a:pt x="50084" y="2919"/>
                  </a:cubicBezTo>
                  <a:cubicBezTo>
                    <a:pt x="50996" y="1855"/>
                    <a:pt x="52212" y="487"/>
                    <a:pt x="53671" y="457"/>
                  </a:cubicBezTo>
                  <a:cubicBezTo>
                    <a:pt x="53975" y="426"/>
                    <a:pt x="53944" y="1"/>
                    <a:pt x="53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47"/>
            <p:cNvSpPr/>
            <p:nvPr/>
          </p:nvSpPr>
          <p:spPr>
            <a:xfrm flipH="1">
              <a:off x="7540225" y="2770199"/>
              <a:ext cx="883376" cy="389785"/>
            </a:xfrm>
            <a:custGeom>
              <a:avLst/>
              <a:gdLst/>
              <a:ahLst/>
              <a:cxnLst/>
              <a:rect l="l" t="t" r="r" b="b"/>
              <a:pathLst>
                <a:path w="41886" h="18482" extrusionOk="0">
                  <a:moveTo>
                    <a:pt x="41886" y="1"/>
                  </a:moveTo>
                  <a:lnTo>
                    <a:pt x="608" y="15229"/>
                  </a:lnTo>
                  <a:lnTo>
                    <a:pt x="61" y="16141"/>
                  </a:lnTo>
                  <a:lnTo>
                    <a:pt x="0" y="18481"/>
                  </a:lnTo>
                  <a:lnTo>
                    <a:pt x="41278" y="3253"/>
                  </a:lnTo>
                  <a:lnTo>
                    <a:pt x="41855" y="2341"/>
                  </a:lnTo>
                  <a:lnTo>
                    <a:pt x="4188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47"/>
            <p:cNvSpPr/>
            <p:nvPr/>
          </p:nvSpPr>
          <p:spPr>
            <a:xfrm flipH="1">
              <a:off x="7540224" y="2770199"/>
              <a:ext cx="871207" cy="370551"/>
            </a:xfrm>
            <a:custGeom>
              <a:avLst/>
              <a:gdLst/>
              <a:ahLst/>
              <a:cxnLst/>
              <a:rect l="l" t="t" r="r" b="b"/>
              <a:pathLst>
                <a:path w="41309" h="17570" extrusionOk="0">
                  <a:moveTo>
                    <a:pt x="41309" y="1"/>
                  </a:moveTo>
                  <a:lnTo>
                    <a:pt x="31" y="15229"/>
                  </a:lnTo>
                  <a:lnTo>
                    <a:pt x="1" y="17570"/>
                  </a:lnTo>
                  <a:lnTo>
                    <a:pt x="41278" y="2341"/>
                  </a:lnTo>
                  <a:lnTo>
                    <a:pt x="4130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47"/>
            <p:cNvSpPr/>
            <p:nvPr/>
          </p:nvSpPr>
          <p:spPr>
            <a:xfrm flipH="1">
              <a:off x="7550475" y="2686870"/>
              <a:ext cx="883397" cy="389764"/>
            </a:xfrm>
            <a:custGeom>
              <a:avLst/>
              <a:gdLst/>
              <a:ahLst/>
              <a:cxnLst/>
              <a:rect l="l" t="t" r="r" b="b"/>
              <a:pathLst>
                <a:path w="41887" h="18481" extrusionOk="0">
                  <a:moveTo>
                    <a:pt x="41886" y="0"/>
                  </a:moveTo>
                  <a:lnTo>
                    <a:pt x="609" y="15229"/>
                  </a:lnTo>
                  <a:lnTo>
                    <a:pt x="31" y="16140"/>
                  </a:lnTo>
                  <a:lnTo>
                    <a:pt x="1" y="18481"/>
                  </a:lnTo>
                  <a:lnTo>
                    <a:pt x="41278" y="3253"/>
                  </a:lnTo>
                  <a:lnTo>
                    <a:pt x="41825" y="2341"/>
                  </a:lnTo>
                  <a:lnTo>
                    <a:pt x="4188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47"/>
            <p:cNvSpPr/>
            <p:nvPr/>
          </p:nvSpPr>
          <p:spPr>
            <a:xfrm flipH="1">
              <a:off x="7550474" y="2686870"/>
              <a:ext cx="871207" cy="370551"/>
            </a:xfrm>
            <a:custGeom>
              <a:avLst/>
              <a:gdLst/>
              <a:ahLst/>
              <a:cxnLst/>
              <a:rect l="l" t="t" r="r" b="b"/>
              <a:pathLst>
                <a:path w="41309" h="17570" extrusionOk="0">
                  <a:moveTo>
                    <a:pt x="41308" y="0"/>
                  </a:moveTo>
                  <a:lnTo>
                    <a:pt x="31" y="15229"/>
                  </a:lnTo>
                  <a:lnTo>
                    <a:pt x="1" y="17569"/>
                  </a:lnTo>
                  <a:lnTo>
                    <a:pt x="41247" y="2341"/>
                  </a:lnTo>
                  <a:lnTo>
                    <a:pt x="4130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47"/>
            <p:cNvSpPr/>
            <p:nvPr/>
          </p:nvSpPr>
          <p:spPr>
            <a:xfrm flipH="1">
              <a:off x="6668225" y="2888244"/>
              <a:ext cx="1356635" cy="447319"/>
            </a:xfrm>
            <a:custGeom>
              <a:avLst/>
              <a:gdLst/>
              <a:ahLst/>
              <a:cxnLst/>
              <a:rect l="l" t="t" r="r" b="b"/>
              <a:pathLst>
                <a:path w="64326" h="21210" extrusionOk="0">
                  <a:moveTo>
                    <a:pt x="46418" y="1"/>
                  </a:moveTo>
                  <a:cubicBezTo>
                    <a:pt x="42293" y="1"/>
                    <a:pt x="38602" y="3261"/>
                    <a:pt x="36566" y="6653"/>
                  </a:cubicBezTo>
                  <a:cubicBezTo>
                    <a:pt x="35320" y="8781"/>
                    <a:pt x="34500" y="11030"/>
                    <a:pt x="33618" y="13310"/>
                  </a:cubicBezTo>
                  <a:cubicBezTo>
                    <a:pt x="32767" y="15529"/>
                    <a:pt x="31825" y="18052"/>
                    <a:pt x="29849" y="19511"/>
                  </a:cubicBezTo>
                  <a:cubicBezTo>
                    <a:pt x="28623" y="20410"/>
                    <a:pt x="27207" y="20747"/>
                    <a:pt x="25750" y="20747"/>
                  </a:cubicBezTo>
                  <a:cubicBezTo>
                    <a:pt x="23957" y="20747"/>
                    <a:pt x="22100" y="20236"/>
                    <a:pt x="20457" y="19632"/>
                  </a:cubicBezTo>
                  <a:cubicBezTo>
                    <a:pt x="18299" y="18781"/>
                    <a:pt x="16201" y="17869"/>
                    <a:pt x="14074" y="16927"/>
                  </a:cubicBezTo>
                  <a:cubicBezTo>
                    <a:pt x="9757" y="14982"/>
                    <a:pt x="5168" y="12672"/>
                    <a:pt x="365" y="12185"/>
                  </a:cubicBezTo>
                  <a:cubicBezTo>
                    <a:pt x="61" y="12185"/>
                    <a:pt x="0" y="12580"/>
                    <a:pt x="304" y="12641"/>
                  </a:cubicBezTo>
                  <a:cubicBezTo>
                    <a:pt x="4013" y="13036"/>
                    <a:pt x="7630" y="14617"/>
                    <a:pt x="11004" y="16076"/>
                  </a:cubicBezTo>
                  <a:cubicBezTo>
                    <a:pt x="14074" y="17413"/>
                    <a:pt x="17113" y="18903"/>
                    <a:pt x="20274" y="20027"/>
                  </a:cubicBezTo>
                  <a:cubicBezTo>
                    <a:pt x="22007" y="20626"/>
                    <a:pt x="23950" y="21210"/>
                    <a:pt x="25837" y="21210"/>
                  </a:cubicBezTo>
                  <a:cubicBezTo>
                    <a:pt x="26731" y="21210"/>
                    <a:pt x="27611" y="21079"/>
                    <a:pt x="28451" y="20757"/>
                  </a:cubicBezTo>
                  <a:cubicBezTo>
                    <a:pt x="30427" y="20027"/>
                    <a:pt x="31764" y="18447"/>
                    <a:pt x="32706" y="16623"/>
                  </a:cubicBezTo>
                  <a:cubicBezTo>
                    <a:pt x="34986" y="12216"/>
                    <a:pt x="35807" y="7109"/>
                    <a:pt x="39606" y="3583"/>
                  </a:cubicBezTo>
                  <a:cubicBezTo>
                    <a:pt x="41391" y="1968"/>
                    <a:pt x="43916" y="459"/>
                    <a:pt x="46417" y="459"/>
                  </a:cubicBezTo>
                  <a:cubicBezTo>
                    <a:pt x="46599" y="459"/>
                    <a:pt x="46781" y="467"/>
                    <a:pt x="46962" y="483"/>
                  </a:cubicBezTo>
                  <a:cubicBezTo>
                    <a:pt x="49029" y="665"/>
                    <a:pt x="51065" y="1699"/>
                    <a:pt x="52828" y="2763"/>
                  </a:cubicBezTo>
                  <a:cubicBezTo>
                    <a:pt x="56749" y="5073"/>
                    <a:pt x="60184" y="8082"/>
                    <a:pt x="63862" y="10696"/>
                  </a:cubicBezTo>
                  <a:cubicBezTo>
                    <a:pt x="63899" y="10723"/>
                    <a:pt x="63939" y="10734"/>
                    <a:pt x="63978" y="10734"/>
                  </a:cubicBezTo>
                  <a:cubicBezTo>
                    <a:pt x="64163" y="10734"/>
                    <a:pt x="64325" y="10476"/>
                    <a:pt x="64075" y="10301"/>
                  </a:cubicBezTo>
                  <a:cubicBezTo>
                    <a:pt x="61339" y="8386"/>
                    <a:pt x="58755" y="6167"/>
                    <a:pt x="55989" y="4282"/>
                  </a:cubicBezTo>
                  <a:cubicBezTo>
                    <a:pt x="53436" y="2519"/>
                    <a:pt x="50488" y="422"/>
                    <a:pt x="47357" y="57"/>
                  </a:cubicBezTo>
                  <a:cubicBezTo>
                    <a:pt x="47042" y="19"/>
                    <a:pt x="46729" y="1"/>
                    <a:pt x="46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47"/>
            <p:cNvSpPr/>
            <p:nvPr/>
          </p:nvSpPr>
          <p:spPr>
            <a:xfrm flipH="1">
              <a:off x="6735679" y="3938855"/>
              <a:ext cx="853259" cy="505169"/>
            </a:xfrm>
            <a:custGeom>
              <a:avLst/>
              <a:gdLst/>
              <a:ahLst/>
              <a:cxnLst/>
              <a:rect l="l" t="t" r="r" b="b"/>
              <a:pathLst>
                <a:path w="40458" h="23953" extrusionOk="0">
                  <a:moveTo>
                    <a:pt x="30092" y="1"/>
                  </a:moveTo>
                  <a:lnTo>
                    <a:pt x="29849" y="275"/>
                  </a:lnTo>
                  <a:lnTo>
                    <a:pt x="39819" y="8573"/>
                  </a:lnTo>
                  <a:lnTo>
                    <a:pt x="1" y="23649"/>
                  </a:lnTo>
                  <a:lnTo>
                    <a:pt x="153" y="23953"/>
                  </a:lnTo>
                  <a:lnTo>
                    <a:pt x="40457" y="8664"/>
                  </a:lnTo>
                  <a:lnTo>
                    <a:pt x="300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47"/>
            <p:cNvSpPr/>
            <p:nvPr/>
          </p:nvSpPr>
          <p:spPr>
            <a:xfrm flipH="1">
              <a:off x="6649157" y="2221462"/>
              <a:ext cx="1257112" cy="1324410"/>
            </a:xfrm>
            <a:custGeom>
              <a:avLst/>
              <a:gdLst/>
              <a:ahLst/>
              <a:cxnLst/>
              <a:rect l="l" t="t" r="r" b="b"/>
              <a:pathLst>
                <a:path w="59607" h="62798" extrusionOk="0">
                  <a:moveTo>
                    <a:pt x="52889" y="0"/>
                  </a:moveTo>
                  <a:lnTo>
                    <a:pt x="52889" y="0"/>
                  </a:lnTo>
                  <a:cubicBezTo>
                    <a:pt x="52798" y="274"/>
                    <a:pt x="45898" y="26688"/>
                    <a:pt x="58847" y="42159"/>
                  </a:cubicBezTo>
                  <a:lnTo>
                    <a:pt x="1" y="62311"/>
                  </a:lnTo>
                  <a:lnTo>
                    <a:pt x="153" y="62798"/>
                  </a:lnTo>
                  <a:lnTo>
                    <a:pt x="59607" y="42372"/>
                  </a:lnTo>
                  <a:lnTo>
                    <a:pt x="59363" y="42098"/>
                  </a:lnTo>
                  <a:cubicBezTo>
                    <a:pt x="46293" y="26840"/>
                    <a:pt x="53224" y="395"/>
                    <a:pt x="53284" y="122"/>
                  </a:cubicBezTo>
                  <a:lnTo>
                    <a:pt x="5288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Google Shape;318;p27">
            <a:extLst>
              <a:ext uri="{FF2B5EF4-FFF2-40B4-BE49-F238E27FC236}">
                <a16:creationId xmlns:a16="http://schemas.microsoft.com/office/drawing/2014/main" id="{2E927C6A-87C5-987F-964D-88BFD5A92CCD}"/>
              </a:ext>
            </a:extLst>
          </p:cNvPr>
          <p:cNvSpPr txBox="1">
            <a:spLocks/>
          </p:cNvSpPr>
          <p:nvPr/>
        </p:nvSpPr>
        <p:spPr>
          <a:xfrm>
            <a:off x="1684831" y="-869195"/>
            <a:ext cx="5241000" cy="32985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1pPr>
            <a:lvl2pPr marR="0" lvl="1"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2pPr>
            <a:lvl3pPr marR="0" lvl="2"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3pPr>
            <a:lvl4pPr marR="0" lvl="3"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4pPr>
            <a:lvl5pPr marR="0" lvl="4"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5pPr>
            <a:lvl6pPr marR="0" lvl="5"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6pPr>
            <a:lvl7pPr marR="0" lvl="6"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7pPr>
            <a:lvl8pPr marR="0" lvl="7"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8pPr>
            <a:lvl9pPr marR="0" lvl="8" algn="l" rtl="0">
              <a:lnSpc>
                <a:spcPct val="100000"/>
              </a:lnSpc>
              <a:spcBef>
                <a:spcPts val="0"/>
              </a:spcBef>
              <a:spcAft>
                <a:spcPts val="0"/>
              </a:spcAft>
              <a:buClr>
                <a:schemeClr val="dk1"/>
              </a:buClr>
              <a:buSzPts val="3500"/>
              <a:buFont typeface="Poppins"/>
              <a:buNone/>
              <a:defRPr sz="3500" b="1" i="0" u="none" strike="noStrike" cap="none">
                <a:solidFill>
                  <a:schemeClr val="dk1"/>
                </a:solidFill>
                <a:latin typeface="Poppins"/>
                <a:ea typeface="Poppins"/>
                <a:cs typeface="Poppins"/>
                <a:sym typeface="Poppins"/>
              </a:defRPr>
            </a:lvl9pPr>
          </a:lstStyle>
          <a:p>
            <a:pPr algn="ctr" rtl="1"/>
            <a:r>
              <a:rPr lang="ar-SA" sz="3200" kern="100" dirty="0">
                <a:effectLst/>
                <a:latin typeface="Calibri" panose="020F0502020204030204" pitchFamily="34" charset="0"/>
                <a:ea typeface="Calibri" panose="020F0502020204030204" pitchFamily="34" charset="0"/>
                <a:cs typeface="Arial" panose="020B0604020202020204" pitchFamily="34" charset="0"/>
              </a:rPr>
              <a:t>الدرس التاسع</a:t>
            </a:r>
            <a:br>
              <a:rPr lang="en-US" sz="3200" kern="100" dirty="0">
                <a:effectLst/>
                <a:latin typeface="Calibri" panose="020F0502020204030204" pitchFamily="34" charset="0"/>
                <a:ea typeface="Calibri" panose="020F0502020204030204" pitchFamily="34" charset="0"/>
                <a:cs typeface="Arial" panose="020B0604020202020204" pitchFamily="34" charset="0"/>
              </a:rPr>
            </a:br>
            <a:r>
              <a:rPr lang="ar-SA" sz="3200" kern="100" dirty="0">
                <a:effectLst/>
                <a:latin typeface="Calibri" panose="020F0502020204030204" pitchFamily="34" charset="0"/>
                <a:ea typeface="Calibri" panose="020F0502020204030204" pitchFamily="34" charset="0"/>
                <a:cs typeface="Arial" panose="020B0604020202020204" pitchFamily="34" charset="0"/>
              </a:rPr>
              <a:t>مهارة إعداد خاتمة البحث </a:t>
            </a:r>
            <a:r>
              <a:rPr lang="ar-SA" sz="3200" kern="1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mn-cs"/>
              </a:rPr>
              <a:t> </a:t>
            </a:r>
            <a:endParaRPr lang="en-US" sz="3200" kern="1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mn-cs"/>
            </a:endParaRPr>
          </a:p>
        </p:txBody>
      </p:sp>
      <p:sp>
        <p:nvSpPr>
          <p:cNvPr id="5" name="مربع نص 4">
            <a:extLst>
              <a:ext uri="{FF2B5EF4-FFF2-40B4-BE49-F238E27FC236}">
                <a16:creationId xmlns:a16="http://schemas.microsoft.com/office/drawing/2014/main" id="{1C200DD1-55F4-D52F-B301-D3A73BFC210F}"/>
              </a:ext>
            </a:extLst>
          </p:cNvPr>
          <p:cNvSpPr txBox="1"/>
          <p:nvPr/>
        </p:nvSpPr>
        <p:spPr>
          <a:xfrm>
            <a:off x="6510755" y="136250"/>
            <a:ext cx="2297982" cy="523220"/>
          </a:xfrm>
          <a:prstGeom prst="rect">
            <a:avLst/>
          </a:prstGeom>
          <a:noFill/>
        </p:spPr>
        <p:txBody>
          <a:bodyPr wrap="square" rtlCol="1">
            <a:spAutoFit/>
          </a:bodyPr>
          <a:lstStyle/>
          <a:p>
            <a:r>
              <a:rPr lang="ar-SA" sz="2800" b="1" dirty="0">
                <a:solidFill>
                  <a:srgbClr val="C00000"/>
                </a:solidFill>
              </a:rPr>
              <a:t>تم الانتهاء من </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theme/theme1.xml><?xml version="1.0" encoding="utf-8"?>
<a:theme xmlns:a="http://schemas.openxmlformats.org/drawingml/2006/main" name="Employment Contracts Negotiation Meeting by Slidesgo">
  <a:themeElements>
    <a:clrScheme name="Simple Light">
      <a:dk1>
        <a:srgbClr val="01102E"/>
      </a:dk1>
      <a:lt1>
        <a:srgbClr val="96ACE9"/>
      </a:lt1>
      <a:dk2>
        <a:srgbClr val="C5D7FA"/>
      </a:dk2>
      <a:lt2>
        <a:srgbClr val="E7EEFF"/>
      </a:lt2>
      <a:accent1>
        <a:srgbClr val="5758FF"/>
      </a:accent1>
      <a:accent2>
        <a:srgbClr val="1D0C8C"/>
      </a:accent2>
      <a:accent3>
        <a:srgbClr val="FFFFFF"/>
      </a:accent3>
      <a:accent4>
        <a:srgbClr val="90B4FE"/>
      </a:accent4>
      <a:accent5>
        <a:srgbClr val="768BC3"/>
      </a:accent5>
      <a:accent6>
        <a:srgbClr val="FFFFFF"/>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281</TotalTime>
  <Words>800</Words>
  <Application>Microsoft Office PowerPoint</Application>
  <PresentationFormat>عرض على الشاشة (16:9)</PresentationFormat>
  <Paragraphs>97</Paragraphs>
  <Slides>25</Slides>
  <Notes>6</Notes>
  <HiddenSlides>0</HiddenSlides>
  <MMClips>1</MMClips>
  <ScaleCrop>false</ScaleCrop>
  <HeadingPairs>
    <vt:vector size="6" baseType="variant">
      <vt:variant>
        <vt:lpstr>الخطوط المستخدمة</vt:lpstr>
      </vt:variant>
      <vt:variant>
        <vt:i4>10</vt:i4>
      </vt:variant>
      <vt:variant>
        <vt:lpstr>نسق</vt:lpstr>
      </vt:variant>
      <vt:variant>
        <vt:i4>1</vt:i4>
      </vt:variant>
      <vt:variant>
        <vt:lpstr>عناوين الشرائح</vt:lpstr>
      </vt:variant>
      <vt:variant>
        <vt:i4>25</vt:i4>
      </vt:variant>
    </vt:vector>
  </HeadingPairs>
  <TitlesOfParts>
    <vt:vector size="36" baseType="lpstr">
      <vt:lpstr>Montserrat Medium</vt:lpstr>
      <vt:lpstr>Bebas Neue</vt:lpstr>
      <vt:lpstr>Nunito Light</vt:lpstr>
      <vt:lpstr>Inter Tight Light</vt:lpstr>
      <vt:lpstr>Kawkab Mono Light</vt:lpstr>
      <vt:lpstr>Arial</vt:lpstr>
      <vt:lpstr>Calibri</vt:lpstr>
      <vt:lpstr>Poppins</vt:lpstr>
      <vt:lpstr>Gideon Roman</vt:lpstr>
      <vt:lpstr>Anaheim</vt:lpstr>
      <vt:lpstr>Employment Contracts Negotiation Meeting by Slidesgo</vt:lpstr>
      <vt:lpstr>عرض تقديمي في PowerPoint</vt:lpstr>
      <vt:lpstr>عرض تقديمي في PowerPoint</vt:lpstr>
      <vt:lpstr>مراجعة الدرس السابق </vt:lpstr>
      <vt:lpstr>عرض تقديمي في PowerPoint</vt:lpstr>
      <vt:lpstr>عرض تقديمي في PowerPoint</vt:lpstr>
      <vt:lpstr>الدرس التاسع مهارة إعداد خاتمة البحث  </vt:lpstr>
      <vt:lpstr>عرض تقديمي في PowerPoint</vt:lpstr>
      <vt:lpstr>الأهداف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الدرس الثامن مهارات إعداد الفصل الرابع من البحث العلمي (عرض نتائج البحث ومناقشتها)</dc:title>
  <dc:creator>LENOVO</dc:creator>
  <cp:lastModifiedBy>noal nn</cp:lastModifiedBy>
  <cp:revision>56</cp:revision>
  <dcterms:modified xsi:type="dcterms:W3CDTF">2023-10-21T10:03:12Z</dcterms:modified>
</cp:coreProperties>
</file>